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93"/>
  </p:notesMasterIdLst>
  <p:sldIdLst>
    <p:sldId id="258" r:id="rId5"/>
    <p:sldId id="259" r:id="rId6"/>
    <p:sldId id="260" r:id="rId7"/>
    <p:sldId id="271" r:id="rId8"/>
    <p:sldId id="273" r:id="rId9"/>
    <p:sldId id="272" r:id="rId10"/>
    <p:sldId id="292" r:id="rId11"/>
    <p:sldId id="274" r:id="rId12"/>
    <p:sldId id="275" r:id="rId13"/>
    <p:sldId id="276" r:id="rId14"/>
    <p:sldId id="277" r:id="rId15"/>
    <p:sldId id="285" r:id="rId16"/>
    <p:sldId id="286" r:id="rId17"/>
    <p:sldId id="293" r:id="rId18"/>
    <p:sldId id="287" r:id="rId19"/>
    <p:sldId id="288" r:id="rId20"/>
    <p:sldId id="289" r:id="rId21"/>
    <p:sldId id="294" r:id="rId22"/>
    <p:sldId id="284" r:id="rId23"/>
    <p:sldId id="279" r:id="rId24"/>
    <p:sldId id="290" r:id="rId25"/>
    <p:sldId id="291" r:id="rId26"/>
    <p:sldId id="296" r:id="rId27"/>
    <p:sldId id="302" r:id="rId28"/>
    <p:sldId id="299" r:id="rId29"/>
    <p:sldId id="295" r:id="rId30"/>
    <p:sldId id="303" r:id="rId31"/>
    <p:sldId id="317" r:id="rId32"/>
    <p:sldId id="304" r:id="rId33"/>
    <p:sldId id="305" r:id="rId34"/>
    <p:sldId id="310" r:id="rId35"/>
    <p:sldId id="314" r:id="rId36"/>
    <p:sldId id="307" r:id="rId37"/>
    <p:sldId id="319" r:id="rId38"/>
    <p:sldId id="315" r:id="rId39"/>
    <p:sldId id="311" r:id="rId40"/>
    <p:sldId id="313" r:id="rId41"/>
    <p:sldId id="312" r:id="rId42"/>
    <p:sldId id="316" r:id="rId43"/>
    <p:sldId id="318" r:id="rId44"/>
    <p:sldId id="322" r:id="rId45"/>
    <p:sldId id="323" r:id="rId46"/>
    <p:sldId id="324" r:id="rId47"/>
    <p:sldId id="321" r:id="rId48"/>
    <p:sldId id="320" r:id="rId49"/>
    <p:sldId id="325" r:id="rId50"/>
    <p:sldId id="348" r:id="rId51"/>
    <p:sldId id="349" r:id="rId52"/>
    <p:sldId id="326" r:id="rId53"/>
    <p:sldId id="350" r:id="rId54"/>
    <p:sldId id="327" r:id="rId55"/>
    <p:sldId id="329" r:id="rId56"/>
    <p:sldId id="330" r:id="rId57"/>
    <p:sldId id="331" r:id="rId58"/>
    <p:sldId id="351" r:id="rId59"/>
    <p:sldId id="332" r:id="rId60"/>
    <p:sldId id="336" r:id="rId61"/>
    <p:sldId id="337" r:id="rId62"/>
    <p:sldId id="343" r:id="rId63"/>
    <p:sldId id="355" r:id="rId64"/>
    <p:sldId id="354" r:id="rId65"/>
    <p:sldId id="353" r:id="rId66"/>
    <p:sldId id="356" r:id="rId67"/>
    <p:sldId id="357" r:id="rId68"/>
    <p:sldId id="352" r:id="rId69"/>
    <p:sldId id="344" r:id="rId70"/>
    <p:sldId id="345" r:id="rId71"/>
    <p:sldId id="358" r:id="rId72"/>
    <p:sldId id="359" r:id="rId73"/>
    <p:sldId id="360" r:id="rId74"/>
    <p:sldId id="346" r:id="rId75"/>
    <p:sldId id="361" r:id="rId76"/>
    <p:sldId id="338" r:id="rId77"/>
    <p:sldId id="363" r:id="rId78"/>
    <p:sldId id="366" r:id="rId79"/>
    <p:sldId id="362" r:id="rId80"/>
    <p:sldId id="365" r:id="rId81"/>
    <p:sldId id="339" r:id="rId82"/>
    <p:sldId id="367" r:id="rId83"/>
    <p:sldId id="368" r:id="rId84"/>
    <p:sldId id="340" r:id="rId85"/>
    <p:sldId id="369" r:id="rId86"/>
    <p:sldId id="370" r:id="rId87"/>
    <p:sldId id="371" r:id="rId88"/>
    <p:sldId id="372" r:id="rId89"/>
    <p:sldId id="373" r:id="rId90"/>
    <p:sldId id="374" r:id="rId91"/>
    <p:sldId id="375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  <a:srgbClr val="0095E0"/>
    <a:srgbClr val="F0A030"/>
    <a:srgbClr val="404040"/>
    <a:srgbClr val="1D9759"/>
    <a:srgbClr val="009EAE"/>
    <a:srgbClr val="AD0F0A"/>
    <a:srgbClr val="000000"/>
    <a:srgbClr val="AE1073"/>
    <a:srgbClr val="007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606" autoAdjust="0"/>
  </p:normalViewPr>
  <p:slideViewPr>
    <p:cSldViewPr snapToGrid="0" snapToObjects="1">
      <p:cViewPr varScale="1">
        <p:scale>
          <a:sx n="127" d="100"/>
          <a:sy n="127" d="100"/>
        </p:scale>
        <p:origin x="3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FB93CBFE-775A-4BB6-A700-DB39ECC1CFDA}"/>
    <pc:docChg chg="undo addSld delSld modSld">
      <pc:chgData name="De Pooter Marijn" userId="634ff10e-5ce1-4de2-b291-de73628c3d81" providerId="ADAL" clId="{FB93CBFE-775A-4BB6-A700-DB39ECC1CFDA}" dt="2020-06-30T04:28:43.544" v="116" actId="20577"/>
      <pc:docMkLst>
        <pc:docMk/>
      </pc:docMkLst>
      <pc:sldChg chg="modSp">
        <pc:chgData name="De Pooter Marijn" userId="634ff10e-5ce1-4de2-b291-de73628c3d81" providerId="ADAL" clId="{FB93CBFE-775A-4BB6-A700-DB39ECC1CFDA}" dt="2020-06-30T04:28:43.544" v="11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FB93CBFE-775A-4BB6-A700-DB39ECC1CFDA}" dt="2020-06-30T04:28:43.544" v="116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FB93CBFE-775A-4BB6-A700-DB39ECC1CFDA}" dt="2020-06-30T04:14:57.469" v="47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FB93CBFE-775A-4BB6-A700-DB39ECC1CFDA}" dt="2020-06-30T04:14:57.469" v="47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FB93CBFE-775A-4BB6-A700-DB39ECC1CFDA}" dt="2020-06-30T04:15:46.268" v="79" actId="20577"/>
        <pc:sldMkLst>
          <pc:docMk/>
          <pc:sldMk cId="2255693595" sldId="347"/>
        </pc:sldMkLst>
        <pc:spChg chg="mod">
          <ac:chgData name="De Pooter Marijn" userId="634ff10e-5ce1-4de2-b291-de73628c3d81" providerId="ADAL" clId="{FB93CBFE-775A-4BB6-A700-DB39ECC1CFDA}" dt="2020-06-30T04:15:46.268" v="79" actId="20577"/>
          <ac:spMkLst>
            <pc:docMk/>
            <pc:sldMk cId="2255693595" sldId="3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34D839F-9861-4CFF-9B99-4E2992D3D0B0}"/>
    <pc:docChg chg="undo custSel modSld">
      <pc:chgData name="De Pooter Marijn" userId="634ff10e-5ce1-4de2-b291-de73628c3d81" providerId="ADAL" clId="{C34D839F-9861-4CFF-9B99-4E2992D3D0B0}" dt="2020-04-19T19:37:13.366" v="472" actId="1076"/>
      <pc:docMkLst>
        <pc:docMk/>
      </pc:docMkLst>
      <pc:sldChg chg="addSp delSp modSp">
        <pc:chgData name="De Pooter Marijn" userId="634ff10e-5ce1-4de2-b291-de73628c3d81" providerId="ADAL" clId="{C34D839F-9861-4CFF-9B99-4E2992D3D0B0}" dt="2020-04-19T19:32:39.495" v="344" actId="1076"/>
        <pc:sldMkLst>
          <pc:docMk/>
          <pc:sldMk cId="519408456" sldId="272"/>
        </pc:sldMkLst>
        <pc:spChg chg="add del mod">
          <ac:chgData name="De Pooter Marijn" userId="634ff10e-5ce1-4de2-b291-de73628c3d81" providerId="ADAL" clId="{C34D839F-9861-4CFF-9B99-4E2992D3D0B0}" dt="2020-04-19T19:00:34.958" v="17" actId="478"/>
          <ac:spMkLst>
            <pc:docMk/>
            <pc:sldMk cId="519408456" sldId="272"/>
            <ac:spMk id="3" creationId="{A7A49BB7-EB0E-48DC-A2B9-6A5D7BE21EEA}"/>
          </ac:spMkLst>
        </pc:spChg>
        <pc:spChg chg="add del mod">
          <ac:chgData name="De Pooter Marijn" userId="634ff10e-5ce1-4de2-b291-de73628c3d81" providerId="ADAL" clId="{C34D839F-9861-4CFF-9B99-4E2992D3D0B0}" dt="2020-04-19T19:01:08.623" v="27" actId="478"/>
          <ac:spMkLst>
            <pc:docMk/>
            <pc:sldMk cId="519408456" sldId="272"/>
            <ac:spMk id="4" creationId="{5B09DE17-38EA-4491-9CDF-D33E5E3BFD1D}"/>
          </ac:spMkLst>
        </pc:spChg>
        <pc:spChg chg="add del mod">
          <ac:chgData name="De Pooter Marijn" userId="634ff10e-5ce1-4de2-b291-de73628c3d81" providerId="ADAL" clId="{C34D839F-9861-4CFF-9B99-4E2992D3D0B0}" dt="2020-04-19T19:12:18.845" v="157" actId="478"/>
          <ac:spMkLst>
            <pc:docMk/>
            <pc:sldMk cId="519408456" sldId="272"/>
            <ac:spMk id="5" creationId="{BC1E82E5-23C0-4F7F-9CC5-BD00D588EEF0}"/>
          </ac:spMkLst>
        </pc:spChg>
        <pc:spChg chg="add del mod ord">
          <ac:chgData name="De Pooter Marijn" userId="634ff10e-5ce1-4de2-b291-de73628c3d81" providerId="ADAL" clId="{C34D839F-9861-4CFF-9B99-4E2992D3D0B0}" dt="2020-04-19T19:19:33.408" v="228" actId="478"/>
          <ac:spMkLst>
            <pc:docMk/>
            <pc:sldMk cId="519408456" sldId="272"/>
            <ac:spMk id="7" creationId="{E1EEB71D-7FEA-420B-862F-D5F24450F000}"/>
          </ac:spMkLst>
        </pc:spChg>
        <pc:spChg chg="mod">
          <ac:chgData name="De Pooter Marijn" userId="634ff10e-5ce1-4de2-b291-de73628c3d81" providerId="ADAL" clId="{C34D839F-9861-4CFF-9B99-4E2992D3D0B0}" dt="2020-04-19T19:01:12.541" v="28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C34D839F-9861-4CFF-9B99-4E2992D3D0B0}" dt="2020-04-19T19:29:12.894" v="314" actId="404"/>
          <ac:spMkLst>
            <pc:docMk/>
            <pc:sldMk cId="519408456" sldId="272"/>
            <ac:spMk id="15" creationId="{16953492-6785-4D17-A43E-688FE99FBDEB}"/>
          </ac:spMkLst>
        </pc:spChg>
        <pc:spChg chg="mod">
          <ac:chgData name="De Pooter Marijn" userId="634ff10e-5ce1-4de2-b291-de73628c3d81" providerId="ADAL" clId="{C34D839F-9861-4CFF-9B99-4E2992D3D0B0}" dt="2020-04-19T19:32:39.495" v="344" actId="1076"/>
          <ac:spMkLst>
            <pc:docMk/>
            <pc:sldMk cId="519408456" sldId="272"/>
            <ac:spMk id="28" creationId="{4F9C07ED-5187-4358-A1B7-4A9A65AFD010}"/>
          </ac:spMkLst>
        </pc:s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0" creationId="{13DD368D-C125-4FEC-8729-B0407E635E27}"/>
          </ac:grpSpMkLst>
        </pc:gr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4" creationId="{5F0BB798-4A8D-40A5-8533-F1421725CD64}"/>
          </ac:grpSpMkLst>
        </pc:grpChg>
        <pc:grpChg chg="del mod">
          <ac:chgData name="De Pooter Marijn" userId="634ff10e-5ce1-4de2-b291-de73628c3d81" providerId="ADAL" clId="{C34D839F-9861-4CFF-9B99-4E2992D3D0B0}" dt="2020-04-19T19:19:35.433" v="229" actId="478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C34D839F-9861-4CFF-9B99-4E2992D3D0B0}" dt="2020-04-19T19:31:57.837" v="338"/>
          <ac:grpSpMkLst>
            <pc:docMk/>
            <pc:sldMk cId="519408456" sldId="272"/>
            <ac:grpSpMk id="23" creationId="{E5E89FB7-21D6-4FFA-83FA-864A8159371C}"/>
          </ac:grpSpMkLst>
        </pc:grpChg>
        <pc:grpChg chg="mod">
          <ac:chgData name="De Pooter Marijn" userId="634ff10e-5ce1-4de2-b291-de73628c3d81" providerId="ADAL" clId="{C34D839F-9861-4CFF-9B99-4E2992D3D0B0}" dt="2020-04-19T19:31:56.311" v="337"/>
          <ac:grpSpMkLst>
            <pc:docMk/>
            <pc:sldMk cId="519408456" sldId="272"/>
            <ac:grpSpMk id="24" creationId="{CEF100A1-92E5-4FE0-BCB0-0F898FC7B552}"/>
          </ac:grpSpMkLst>
        </pc:grpChg>
        <pc:picChg chg="del mod ord">
          <ac:chgData name="De Pooter Marijn" userId="634ff10e-5ce1-4de2-b291-de73628c3d81" providerId="ADAL" clId="{C34D839F-9861-4CFF-9B99-4E2992D3D0B0}" dt="2020-04-19T19:11:37.977" v="146" actId="478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C34D839F-9861-4CFF-9B99-4E2992D3D0B0}" dt="2020-04-19T19:27:18.888" v="270" actId="1076"/>
          <ac:picMkLst>
            <pc:docMk/>
            <pc:sldMk cId="519408456" sldId="272"/>
            <ac:picMk id="18" creationId="{C1C67F73-5DDF-4857-B6E2-63694F25003F}"/>
          </ac:picMkLst>
        </pc:picChg>
        <pc:cxnChg chg="mod">
          <ac:chgData name="De Pooter Marijn" userId="634ff10e-5ce1-4de2-b291-de73628c3d81" providerId="ADAL" clId="{C34D839F-9861-4CFF-9B99-4E2992D3D0B0}" dt="2020-04-19T19:05:43.887" v="117" actId="692"/>
          <ac:cxnSpMkLst>
            <pc:docMk/>
            <pc:sldMk cId="519408456" sldId="272"/>
            <ac:cxnSpMk id="12" creationId="{76B4054F-344A-43D1-8529-3E0C5F994E50}"/>
          </ac:cxnSpMkLst>
        </pc:cxnChg>
        <pc:cxnChg chg="del">
          <ac:chgData name="De Pooter Marijn" userId="634ff10e-5ce1-4de2-b291-de73628c3d81" providerId="ADAL" clId="{C34D839F-9861-4CFF-9B99-4E2992D3D0B0}" dt="2020-04-19T18:56:20.650" v="0"/>
          <ac:cxnSpMkLst>
            <pc:docMk/>
            <pc:sldMk cId="519408456" sldId="272"/>
            <ac:cxnSpMk id="16" creationId="{9669D999-5C62-4378-A563-3D449F610AB4}"/>
          </ac:cxnSpMkLst>
        </pc:cxnChg>
        <pc:cxnChg chg="del">
          <ac:chgData name="De Pooter Marijn" userId="634ff10e-5ce1-4de2-b291-de73628c3d81" providerId="ADAL" clId="{C34D839F-9861-4CFF-9B99-4E2992D3D0B0}" dt="2020-04-19T19:26:48.740" v="264" actId="478"/>
          <ac:cxnSpMkLst>
            <pc:docMk/>
            <pc:sldMk cId="519408456" sldId="272"/>
            <ac:cxnSpMk id="19" creationId="{DDCBF821-099C-427B-B9C8-CC16D88910D6}"/>
          </ac:cxnSpMkLst>
        </pc:cxnChg>
        <pc:cxnChg chg="del">
          <ac:chgData name="De Pooter Marijn" userId="634ff10e-5ce1-4de2-b291-de73628c3d81" providerId="ADAL" clId="{C34D839F-9861-4CFF-9B99-4E2992D3D0B0}" dt="2020-04-19T19:19:43.537" v="231" actId="478"/>
          <ac:cxnSpMkLst>
            <pc:docMk/>
            <pc:sldMk cId="519408456" sldId="272"/>
            <ac:cxnSpMk id="20" creationId="{FF3E9ABC-9817-4497-BE66-932FF0DBB1A4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1" creationId="{9EBCFC09-1ABB-4BFE-B154-4EC77A8514FD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2" creationId="{561D1897-009F-49CD-B976-B129E288836C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59.455" v="347" actId="1076"/>
        <pc:sldMkLst>
          <pc:docMk/>
          <pc:sldMk cId="1845148066" sldId="274"/>
        </pc:sldMkLst>
        <pc:spChg chg="mod">
          <ac:chgData name="De Pooter Marijn" userId="634ff10e-5ce1-4de2-b291-de73628c3d81" providerId="ADAL" clId="{C34D839F-9861-4CFF-9B99-4E2992D3D0B0}" dt="2020-04-19T19:32:56.614" v="346" actId="1076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29:23.718" v="315" actId="404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C34D839F-9861-4CFF-9B99-4E2992D3D0B0}" dt="2020-04-19T19:32:59.455" v="347" actId="1076"/>
          <ac:spMkLst>
            <pc:docMk/>
            <pc:sldMk cId="1845148066" sldId="274"/>
            <ac:spMk id="17" creationId="{59A442AF-4D9A-425D-8F23-652FFE19D466}"/>
          </ac:spMkLst>
        </pc:spChg>
        <pc:grpChg chg="add del mod">
          <ac:chgData name="De Pooter Marijn" userId="634ff10e-5ce1-4de2-b291-de73628c3d81" providerId="ADAL" clId="{C34D839F-9861-4CFF-9B99-4E2992D3D0B0}" dt="2020-04-19T19:32:12.798" v="342"/>
          <ac:grpSpMkLst>
            <pc:docMk/>
            <pc:sldMk cId="1845148066" sldId="274"/>
            <ac:grpSpMk id="18" creationId="{D7E1CC87-0ECC-4102-8774-3918025469DE}"/>
          </ac:grpSpMkLst>
        </pc:grpChg>
        <pc:picChg chg="mod">
          <ac:chgData name="De Pooter Marijn" userId="634ff10e-5ce1-4de2-b291-de73628c3d81" providerId="ADAL" clId="{C34D839F-9861-4CFF-9B99-4E2992D3D0B0}" dt="2020-04-19T19:26:13.949" v="262" actId="1038"/>
          <ac:picMkLst>
            <pc:docMk/>
            <pc:sldMk cId="1845148066" sldId="274"/>
            <ac:picMk id="14" creationId="{4F407CB3-B581-48CC-8415-56ADBD292F0E}"/>
          </ac:picMkLst>
        </pc:picChg>
        <pc:cxnChg chg="mod">
          <ac:chgData name="De Pooter Marijn" userId="634ff10e-5ce1-4de2-b291-de73628c3d81" providerId="ADAL" clId="{C34D839F-9861-4CFF-9B99-4E2992D3D0B0}" dt="2020-04-19T19:26:04.253" v="258" actId="14100"/>
          <ac:cxnSpMkLst>
            <pc:docMk/>
            <pc:sldMk cId="1845148066" sldId="274"/>
            <ac:cxnSpMk id="15" creationId="{069153A3-35DA-44AB-93FC-3B428B0322A8}"/>
          </ac:cxnSpMkLst>
        </pc:cxnChg>
        <pc:cxnChg chg="mod">
          <ac:chgData name="De Pooter Marijn" userId="634ff10e-5ce1-4de2-b291-de73628c3d81" providerId="ADAL" clId="{C34D839F-9861-4CFF-9B99-4E2992D3D0B0}" dt="2020-04-19T19:25:56.792" v="257" actId="14100"/>
          <ac:cxnSpMkLst>
            <pc:docMk/>
            <pc:sldMk cId="1845148066" sldId="274"/>
            <ac:cxnSpMk id="16" creationId="{E313AAC9-1073-48BB-85FC-450206643AD9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13.366" v="472" actId="1076"/>
        <pc:sldMkLst>
          <pc:docMk/>
          <pc:sldMk cId="4210617673" sldId="275"/>
        </pc:sldMkLst>
        <pc:spChg chg="mod">
          <ac:chgData name="De Pooter Marijn" userId="634ff10e-5ce1-4de2-b291-de73628c3d81" providerId="ADAL" clId="{C34D839F-9861-4CFF-9B99-4E2992D3D0B0}" dt="2020-04-19T19:33:14.376" v="353" actId="1076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13.366" v="472" actId="1076"/>
          <ac:spMkLst>
            <pc:docMk/>
            <pc:sldMk cId="4210617673" sldId="275"/>
            <ac:spMk id="14" creationId="{BCA81EBB-308D-4BDF-9988-A77AD5ED0DF5}"/>
          </ac:spMkLst>
        </pc:spChg>
        <pc:grpChg chg="del">
          <ac:chgData name="De Pooter Marijn" userId="634ff10e-5ce1-4de2-b291-de73628c3d81" providerId="ADAL" clId="{C34D839F-9861-4CFF-9B99-4E2992D3D0B0}" dt="2020-04-19T19:31:38.549" v="334" actId="478"/>
          <ac:grpSpMkLst>
            <pc:docMk/>
            <pc:sldMk cId="4210617673" sldId="275"/>
            <ac:grpSpMk id="7" creationId="{2A92C44F-5223-40ED-99A9-EEDA500378F6}"/>
          </ac:grpSpMkLst>
        </pc:grpChg>
        <pc:grpChg chg="add">
          <ac:chgData name="De Pooter Marijn" userId="634ff10e-5ce1-4de2-b291-de73628c3d81" providerId="ADAL" clId="{C34D839F-9861-4CFF-9B99-4E2992D3D0B0}" dt="2020-04-19T19:32:15.650" v="343"/>
          <ac:grpSpMkLst>
            <pc:docMk/>
            <pc:sldMk cId="4210617673" sldId="275"/>
            <ac:grpSpMk id="13" creationId="{4C8AC201-3DDA-4B25-BC7C-591E60A03CBE}"/>
          </ac:grpSpMkLst>
        </pc:grpChg>
        <pc:cxnChg chg="add del">
          <ac:chgData name="De Pooter Marijn" userId="634ff10e-5ce1-4de2-b291-de73628c3d81" providerId="ADAL" clId="{C34D839F-9861-4CFF-9B99-4E2992D3D0B0}" dt="2020-04-19T19:31:42.723" v="336"/>
          <ac:cxnSpMkLst>
            <pc:docMk/>
            <pc:sldMk cId="4210617673" sldId="275"/>
            <ac:cxnSpMk id="12" creationId="{DA52B68A-4A61-42D2-9357-AA005661B6D1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06.343" v="471" actId="1076"/>
        <pc:sldMkLst>
          <pc:docMk/>
          <pc:sldMk cId="1497977832" sldId="276"/>
        </pc:sldMkLst>
        <pc:spChg chg="mod">
          <ac:chgData name="De Pooter Marijn" userId="634ff10e-5ce1-4de2-b291-de73628c3d81" providerId="ADAL" clId="{C34D839F-9861-4CFF-9B99-4E2992D3D0B0}" dt="2020-04-19T19:33:40.279" v="361" actId="1076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06.343" v="471" actId="1076"/>
          <ac:spMkLst>
            <pc:docMk/>
            <pc:sldMk cId="1497977832" sldId="276"/>
            <ac:spMk id="12" creationId="{6EC7CE0E-9844-48E7-9157-7B21B0C5D34E}"/>
          </ac:spMkLst>
        </pc:spChg>
        <pc:grpChg chg="del">
          <ac:chgData name="De Pooter Marijn" userId="634ff10e-5ce1-4de2-b291-de73628c3d81" providerId="ADAL" clId="{C34D839F-9861-4CFF-9B99-4E2992D3D0B0}" dt="2020-04-19T19:33:27.301" v="354" actId="478"/>
          <ac:grpSpMkLst>
            <pc:docMk/>
            <pc:sldMk cId="1497977832" sldId="276"/>
            <ac:grpSpMk id="7" creationId="{A508F8BD-F6CC-489F-8C36-60A2660D4F91}"/>
          </ac:grpSpMkLst>
        </pc:grpChg>
        <pc:grpChg chg="add">
          <ac:chgData name="De Pooter Marijn" userId="634ff10e-5ce1-4de2-b291-de73628c3d81" providerId="ADAL" clId="{C34D839F-9861-4CFF-9B99-4E2992D3D0B0}" dt="2020-04-19T19:33:28.554" v="355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C34D839F-9861-4CFF-9B99-4E2992D3D0B0}" dt="2020-04-19T19:35:48.510" v="452" actId="242"/>
        <pc:sldMkLst>
          <pc:docMk/>
          <pc:sldMk cId="3374086667" sldId="277"/>
        </pc:sldMkLst>
        <pc:spChg chg="mod">
          <ac:chgData name="De Pooter Marijn" userId="634ff10e-5ce1-4de2-b291-de73628c3d81" providerId="ADAL" clId="{C34D839F-9861-4CFF-9B99-4E2992D3D0B0}" dt="2020-04-19T19:35:27.103" v="451" actId="1076"/>
          <ac:spMkLst>
            <pc:docMk/>
            <pc:sldMk cId="3374086667" sldId="277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5:48.510" v="452" actId="242"/>
          <ac:spMkLst>
            <pc:docMk/>
            <pc:sldMk cId="3374086667" sldId="277"/>
            <ac:spMk id="8" creationId="{85AB7837-E430-4D92-B538-2843377BD331}"/>
          </ac:spMkLst>
        </pc:spChg>
        <pc:grpChg chg="add del mod">
          <ac:chgData name="De Pooter Marijn" userId="634ff10e-5ce1-4de2-b291-de73628c3d81" providerId="ADAL" clId="{C34D839F-9861-4CFF-9B99-4E2992D3D0B0}" dt="2020-04-19T19:34:11.079" v="418" actId="478"/>
          <ac:grpSpMkLst>
            <pc:docMk/>
            <pc:sldMk cId="3374086667" sldId="277"/>
            <ac:grpSpMk id="12" creationId="{9EF2272B-B318-4B34-BE26-49BDF8A09018}"/>
          </ac:grpSpMkLst>
        </pc:grpChg>
        <pc:picChg chg="mod">
          <ac:chgData name="De Pooter Marijn" userId="634ff10e-5ce1-4de2-b291-de73628c3d81" providerId="ADAL" clId="{C34D839F-9861-4CFF-9B99-4E2992D3D0B0}" dt="2020-04-19T19:35:04.388" v="446" actId="1076"/>
          <ac:picMkLst>
            <pc:docMk/>
            <pc:sldMk cId="3374086667" sldId="277"/>
            <ac:picMk id="9" creationId="{3A682BE5-EE5E-4B2A-95CB-204EB8B3949B}"/>
          </ac:picMkLst>
        </pc:picChg>
        <pc:cxnChg chg="mod">
          <ac:chgData name="De Pooter Marijn" userId="634ff10e-5ce1-4de2-b291-de73628c3d81" providerId="ADAL" clId="{C34D839F-9861-4CFF-9B99-4E2992D3D0B0}" dt="2020-04-19T19:34:44.665" v="441" actId="14100"/>
          <ac:cxnSpMkLst>
            <pc:docMk/>
            <pc:sldMk cId="3374086667" sldId="277"/>
            <ac:cxnSpMk id="10" creationId="{6D6B311A-E8AD-4BD7-B045-2C342ED7B226}"/>
          </ac:cxnSpMkLst>
        </pc:cxnChg>
        <pc:cxnChg chg="mod">
          <ac:chgData name="De Pooter Marijn" userId="634ff10e-5ce1-4de2-b291-de73628c3d81" providerId="ADAL" clId="{C34D839F-9861-4CFF-9B99-4E2992D3D0B0}" dt="2020-04-19T19:34:33.442" v="437" actId="14100"/>
          <ac:cxnSpMkLst>
            <pc:docMk/>
            <pc:sldMk cId="3374086667" sldId="277"/>
            <ac:cxnSpMk id="11" creationId="{78B10829-A29D-4288-8B49-E997DF82D97B}"/>
          </ac:cxnSpMkLst>
        </pc:cxnChg>
      </pc:sldChg>
      <pc:sldChg chg="modSp">
        <pc:chgData name="De Pooter Marijn" userId="634ff10e-5ce1-4de2-b291-de73628c3d81" providerId="ADAL" clId="{C34D839F-9861-4CFF-9B99-4E2992D3D0B0}" dt="2020-04-19T19:36:45.400" v="470" actId="1076"/>
        <pc:sldMkLst>
          <pc:docMk/>
          <pc:sldMk cId="2842159913" sldId="285"/>
        </pc:sldMkLst>
        <pc:spChg chg="mod">
          <ac:chgData name="De Pooter Marijn" userId="634ff10e-5ce1-4de2-b291-de73628c3d81" providerId="ADAL" clId="{C34D839F-9861-4CFF-9B99-4E2992D3D0B0}" dt="2020-04-19T19:36:45.400" v="470" actId="1076"/>
          <ac:spMkLst>
            <pc:docMk/>
            <pc:sldMk cId="2842159913" sldId="28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6:20.129" v="465" actId="242"/>
          <ac:spMkLst>
            <pc:docMk/>
            <pc:sldMk cId="2842159913" sldId="285"/>
            <ac:spMk id="8" creationId="{7FA4D928-E4CE-44E5-8A50-DAB9110C4394}"/>
          </ac:spMkLst>
        </pc:spChg>
        <pc:picChg chg="mod">
          <ac:chgData name="De Pooter Marijn" userId="634ff10e-5ce1-4de2-b291-de73628c3d81" providerId="ADAL" clId="{C34D839F-9861-4CFF-9B99-4E2992D3D0B0}" dt="2020-04-19T19:36:12.375" v="463" actId="1076"/>
          <ac:picMkLst>
            <pc:docMk/>
            <pc:sldMk cId="2842159913" sldId="285"/>
            <ac:picMk id="9" creationId="{3C5409BA-F9BE-4E64-9527-FF3B4A43303A}"/>
          </ac:picMkLst>
        </pc:picChg>
        <pc:cxnChg chg="mod">
          <ac:chgData name="De Pooter Marijn" userId="634ff10e-5ce1-4de2-b291-de73628c3d81" providerId="ADAL" clId="{C34D839F-9861-4CFF-9B99-4E2992D3D0B0}" dt="2020-04-19T19:36:38.288" v="467" actId="14100"/>
          <ac:cxnSpMkLst>
            <pc:docMk/>
            <pc:sldMk cId="2842159913" sldId="285"/>
            <ac:cxnSpMk id="10" creationId="{8C4F3CDD-7EA8-46ED-AE31-2786FE2C60A4}"/>
          </ac:cxnSpMkLst>
        </pc:cxnChg>
        <pc:cxnChg chg="mod">
          <ac:chgData name="De Pooter Marijn" userId="634ff10e-5ce1-4de2-b291-de73628c3d81" providerId="ADAL" clId="{C34D839F-9861-4CFF-9B99-4E2992D3D0B0}" dt="2020-04-19T19:36:30.510" v="466" actId="14100"/>
          <ac:cxnSpMkLst>
            <pc:docMk/>
            <pc:sldMk cId="2842159913" sldId="285"/>
            <ac:cxnSpMk id="11" creationId="{75F17C50-E16B-4B03-8D1C-49ED89081B54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48.791" v="345" actId="1076"/>
        <pc:sldMkLst>
          <pc:docMk/>
          <pc:sldMk cId="1065570609" sldId="292"/>
        </pc:sldMkLst>
        <pc:spChg chg="add del mod">
          <ac:chgData name="De Pooter Marijn" userId="634ff10e-5ce1-4de2-b291-de73628c3d81" providerId="ADAL" clId="{C34D839F-9861-4CFF-9B99-4E2992D3D0B0}" dt="2020-04-19T19:19:10.962" v="216"/>
          <ac:spMkLst>
            <pc:docMk/>
            <pc:sldMk cId="1065570609" sldId="292"/>
            <ac:spMk id="13" creationId="{A90A85B1-3859-4DBC-A9E3-03FDA1B91A17}"/>
          </ac:spMkLst>
        </pc:spChg>
        <pc:spChg chg="mod">
          <ac:chgData name="De Pooter Marijn" userId="634ff10e-5ce1-4de2-b291-de73628c3d81" providerId="ADAL" clId="{C34D839F-9861-4CFF-9B99-4E2992D3D0B0}" dt="2020-04-19T19:29:06.990" v="313" actId="404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C34D839F-9861-4CFF-9B99-4E2992D3D0B0}" dt="2020-04-19T19:32:48.791" v="345" actId="1076"/>
          <ac:spMkLst>
            <pc:docMk/>
            <pc:sldMk cId="1065570609" sldId="292"/>
            <ac:spMk id="29" creationId="{DEF9AD08-44CB-48E1-B629-6BA3D5E63D6A}"/>
          </ac:spMkLst>
        </pc:spChg>
        <pc:grpChg chg="add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3" creationId="{07873FEC-121D-4C68-AFEF-F48498EFCDEB}"/>
          </ac:grpSpMkLst>
        </pc:grpChg>
        <pc:grpChg chg="add del">
          <ac:chgData name="De Pooter Marijn" userId="634ff10e-5ce1-4de2-b291-de73628c3d81" providerId="ADAL" clId="{C34D839F-9861-4CFF-9B99-4E2992D3D0B0}" dt="2020-04-19T19:19:10.997" v="217"/>
          <ac:grpSpMkLst>
            <pc:docMk/>
            <pc:sldMk cId="1065570609" sldId="292"/>
            <ac:grpSpMk id="10" creationId="{6816490A-756D-43D4-ABE6-34BD130C96C4}"/>
          </ac:grpSpMkLst>
        </pc:grpChg>
        <pc:grpChg chg="add del mod">
          <ac:chgData name="De Pooter Marijn" userId="634ff10e-5ce1-4de2-b291-de73628c3d81" providerId="ADAL" clId="{C34D839F-9861-4CFF-9B99-4E2992D3D0B0}" dt="2020-04-19T19:32:06.051" v="340"/>
          <ac:grpSpMkLst>
            <pc:docMk/>
            <pc:sldMk cId="1065570609" sldId="292"/>
            <ac:grpSpMk id="17" creationId="{2E65ED1B-3F9E-4DDF-8806-B1061F3BA37E}"/>
          </ac:grpSpMkLst>
        </pc:grpChg>
        <pc:grpChg chg="add del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18" creationId="{AD34872D-63DB-47B8-8DE1-DB3059232B19}"/>
          </ac:grpSpMkLst>
        </pc:grpChg>
        <pc:grpChg chg="mod">
          <ac:chgData name="De Pooter Marijn" userId="634ff10e-5ce1-4de2-b291-de73628c3d81" providerId="ADAL" clId="{C34D839F-9861-4CFF-9B99-4E2992D3D0B0}" dt="2020-04-19T19:32:02.567" v="339"/>
          <ac:grpSpMkLst>
            <pc:docMk/>
            <pc:sldMk cId="1065570609" sldId="292"/>
            <ac:grpSpMk id="23" creationId="{D2BA7419-F42B-4645-8692-0B62BCD1BB5D}"/>
          </ac:grpSpMkLst>
        </pc:grpChg>
        <pc:picChg chg="mod">
          <ac:chgData name="De Pooter Marijn" userId="634ff10e-5ce1-4de2-b291-de73628c3d81" providerId="ADAL" clId="{C34D839F-9861-4CFF-9B99-4E2992D3D0B0}" dt="2020-04-19T19:28:51.202" v="309" actId="1076"/>
          <ac:picMkLst>
            <pc:docMk/>
            <pc:sldMk cId="1065570609" sldId="292"/>
            <ac:picMk id="20" creationId="{7EB390F8-6CA5-4AB3-82C9-95BCE11949D8}"/>
          </ac:picMkLst>
        </pc:picChg>
        <pc:cxnChg chg="mod">
          <ac:chgData name="De Pooter Marijn" userId="634ff10e-5ce1-4de2-b291-de73628c3d81" providerId="ADAL" clId="{C34D839F-9861-4CFF-9B99-4E2992D3D0B0}" dt="2020-04-19T19:19:10.819" v="213" actId="692"/>
          <ac:cxnSpMkLst>
            <pc:docMk/>
            <pc:sldMk cId="1065570609" sldId="292"/>
            <ac:cxnSpMk id="12" creationId="{38053944-7631-4BD3-95BA-563A7AA8796A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4" creationId="{EEBE0433-5682-420C-B6D2-1C10B9746960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5" creationId="{847E808E-774A-411E-B3C7-EDEBC8FCC106}"/>
          </ac:cxnSpMkLst>
        </pc:cxnChg>
        <pc:cxnChg chg="del">
          <ac:chgData name="De Pooter Marijn" userId="634ff10e-5ce1-4de2-b291-de73628c3d81" providerId="ADAL" clId="{C34D839F-9861-4CFF-9B99-4E2992D3D0B0}" dt="2020-04-19T19:28:27.570" v="302" actId="478"/>
          <ac:cxnSpMkLst>
            <pc:docMk/>
            <pc:sldMk cId="1065570609" sldId="292"/>
            <ac:cxnSpMk id="21" creationId="{E37A08F3-C326-4B4E-A879-059DEE0AE152}"/>
          </ac:cxnSpMkLst>
        </pc:cxnChg>
        <pc:cxnChg chg="add del">
          <ac:chgData name="De Pooter Marijn" userId="634ff10e-5ce1-4de2-b291-de73628c3d81" providerId="ADAL" clId="{C34D839F-9861-4CFF-9B99-4E2992D3D0B0}" dt="2020-04-19T19:23:33.216" v="233" actId="478"/>
          <ac:cxnSpMkLst>
            <pc:docMk/>
            <pc:sldMk cId="1065570609" sldId="292"/>
            <ac:cxnSpMk id="22" creationId="{CED349C2-CDAA-47F9-B98C-32D3E7B839F4}"/>
          </ac:cxnSpMkLst>
        </pc:cxnChg>
      </pc:sldChg>
      <pc:sldChg chg="modSp">
        <pc:chgData name="De Pooter Marijn" userId="634ff10e-5ce1-4de2-b291-de73628c3d81" providerId="ADAL" clId="{C34D839F-9861-4CFF-9B99-4E2992D3D0B0}" dt="2020-04-19T18:56:20.771" v="1" actId="27636"/>
        <pc:sldMkLst>
          <pc:docMk/>
          <pc:sldMk cId="1050307132" sldId="304"/>
        </pc:sldMkLst>
        <pc:spChg chg="mod">
          <ac:chgData name="De Pooter Marijn" userId="634ff10e-5ce1-4de2-b291-de73628c3d81" providerId="ADAL" clId="{C34D839F-9861-4CFF-9B99-4E2992D3D0B0}" dt="2020-04-19T18:56:20.771" v="1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C34D839F-9861-4CFF-9B99-4E2992D3D0B0}" dt="2020-04-19T18:56:20.801" v="2" actId="27636"/>
        <pc:sldMkLst>
          <pc:docMk/>
          <pc:sldMk cId="2511425471" sldId="311"/>
        </pc:sldMkLst>
        <pc:spChg chg="mod">
          <ac:chgData name="De Pooter Marijn" userId="634ff10e-5ce1-4de2-b291-de73628c3d81" providerId="ADAL" clId="{C34D839F-9861-4CFF-9B99-4E2992D3D0B0}" dt="2020-04-19T18:56:20.801" v="2" actId="27636"/>
          <ac:spMkLst>
            <pc:docMk/>
            <pc:sldMk cId="2511425471" sldId="311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CF5A8E6-8850-4530-89CA-07A1AE8371E0}"/>
    <pc:docChg chg="undo redo custSel addSld delSld modSld sldOrd">
      <pc:chgData name="De Pooter Marijn" userId="634ff10e-5ce1-4de2-b291-de73628c3d81" providerId="ADAL" clId="{0CF5A8E6-8850-4530-89CA-07A1AE8371E0}" dt="2020-04-29T21:21:29.524" v="3567" actId="5793"/>
      <pc:docMkLst>
        <pc:docMk/>
      </pc:docMkLst>
      <pc:sldChg chg="modSp">
        <pc:chgData name="De Pooter Marijn" userId="634ff10e-5ce1-4de2-b291-de73628c3d81" providerId="ADAL" clId="{0CF5A8E6-8850-4530-89CA-07A1AE8371E0}" dt="2020-04-20T02:33:25.089" v="407" actId="1035"/>
        <pc:sldMkLst>
          <pc:docMk/>
          <pc:sldMk cId="519408456" sldId="272"/>
        </pc:sldMkLst>
        <pc:spChg chg="mod">
          <ac:chgData name="De Pooter Marijn" userId="634ff10e-5ce1-4de2-b291-de73628c3d81" providerId="ADAL" clId="{0CF5A8E6-8850-4530-89CA-07A1AE8371E0}" dt="2020-04-20T02:33:25.089" v="407" actId="1035"/>
          <ac:spMkLst>
            <pc:docMk/>
            <pc:sldMk cId="519408456" sldId="272"/>
            <ac:spMk id="15" creationId="{16953492-6785-4D17-A43E-688FE99FBDEB}"/>
          </ac:spMkLst>
        </pc:spChg>
      </pc:sldChg>
      <pc:sldChg chg="modSp">
        <pc:chgData name="De Pooter Marijn" userId="634ff10e-5ce1-4de2-b291-de73628c3d81" providerId="ADAL" clId="{0CF5A8E6-8850-4530-89CA-07A1AE8371E0}" dt="2020-04-20T03:01:31.247" v="795" actId="1036"/>
        <pc:sldMkLst>
          <pc:docMk/>
          <pc:sldMk cId="1845148066" sldId="274"/>
        </pc:sldMkLst>
        <pc:spChg chg="mod">
          <ac:chgData name="De Pooter Marijn" userId="634ff10e-5ce1-4de2-b291-de73628c3d81" providerId="ADAL" clId="{0CF5A8E6-8850-4530-89CA-07A1AE8371E0}" dt="2020-04-20T01:59:39.951" v="246" actId="207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31.247" v="795" actId="1036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0CF5A8E6-8850-4530-89CA-07A1AE8371E0}" dt="2020-04-20T02:07:00.645" v="276" actId="20577"/>
          <ac:spMkLst>
            <pc:docMk/>
            <pc:sldMk cId="1845148066" sldId="274"/>
            <ac:spMk id="17" creationId="{59A442AF-4D9A-425D-8F23-652FFE19D466}"/>
          </ac:spMkLst>
        </pc:spChg>
        <pc:picChg chg="mod">
          <ac:chgData name="De Pooter Marijn" userId="634ff10e-5ce1-4de2-b291-de73628c3d81" providerId="ADAL" clId="{0CF5A8E6-8850-4530-89CA-07A1AE8371E0}" dt="2020-04-20T02:39:36.403" v="470" actId="1035"/>
          <ac:picMkLst>
            <pc:docMk/>
            <pc:sldMk cId="1845148066" sldId="274"/>
            <ac:picMk id="14" creationId="{4F407CB3-B581-48CC-8415-56ADBD292F0E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1:59.060" v="796" actId="1036"/>
        <pc:sldMkLst>
          <pc:docMk/>
          <pc:sldMk cId="4210617673" sldId="275"/>
        </pc:sldMkLst>
        <pc:spChg chg="mod">
          <ac:chgData name="De Pooter Marijn" userId="634ff10e-5ce1-4de2-b291-de73628c3d81" providerId="ADAL" clId="{0CF5A8E6-8850-4530-89CA-07A1AE8371E0}" dt="2020-04-20T02:01:58.546" v="259" actId="207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59.060" v="796" actId="1036"/>
          <ac:spMkLst>
            <pc:docMk/>
            <pc:sldMk cId="4210617673" sldId="275"/>
            <ac:spMk id="12" creationId="{436E260E-6415-486C-A71A-B4AD303BBF63}"/>
          </ac:spMkLst>
        </pc:spChg>
        <pc:spChg chg="mod">
          <ac:chgData name="De Pooter Marijn" userId="634ff10e-5ce1-4de2-b291-de73628c3d81" providerId="ADAL" clId="{0CF5A8E6-8850-4530-89CA-07A1AE8371E0}" dt="2020-04-20T02:02:39.433" v="261" actId="113"/>
          <ac:spMkLst>
            <pc:docMk/>
            <pc:sldMk cId="4210617673" sldId="275"/>
            <ac:spMk id="14" creationId="{BCA81EBB-308D-4BDF-9988-A77AD5ED0DF5}"/>
          </ac:spMkLst>
        </pc:spChg>
        <pc:grpChg chg="add">
          <ac:chgData name="De Pooter Marijn" userId="634ff10e-5ce1-4de2-b291-de73628c3d81" providerId="ADAL" clId="{0CF5A8E6-8850-4530-89CA-07A1AE8371E0}" dt="2020-04-20T02:39:54.217" v="472"/>
          <ac:grpSpMkLst>
            <pc:docMk/>
            <pc:sldMk cId="4210617673" sldId="275"/>
            <ac:grpSpMk id="11" creationId="{7A190A48-515F-4DAC-947D-607A0058E59A}"/>
          </ac:grpSpMkLst>
        </pc:grpChg>
        <pc:grpChg chg="del">
          <ac:chgData name="De Pooter Marijn" userId="634ff10e-5ce1-4de2-b291-de73628c3d81" providerId="ADAL" clId="{0CF5A8E6-8850-4530-89CA-07A1AE8371E0}" dt="2020-04-20T02:39:53.068" v="471" actId="478"/>
          <ac:grpSpMkLst>
            <pc:docMk/>
            <pc:sldMk cId="4210617673" sldId="275"/>
            <ac:grpSpMk id="13" creationId="{4C8AC201-3DDA-4B25-BC7C-591E60A03CBE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06.572" v="797" actId="1036"/>
        <pc:sldMkLst>
          <pc:docMk/>
          <pc:sldMk cId="1497977832" sldId="276"/>
        </pc:sldMkLst>
        <pc:spChg chg="mod">
          <ac:chgData name="De Pooter Marijn" userId="634ff10e-5ce1-4de2-b291-de73628c3d81" providerId="ADAL" clId="{0CF5A8E6-8850-4530-89CA-07A1AE8371E0}" dt="2020-04-20T02:03:52.247" v="268" actId="20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03:14.559" v="264" actId="113"/>
          <ac:spMkLst>
            <pc:docMk/>
            <pc:sldMk cId="1497977832" sldId="276"/>
            <ac:spMk id="12" creationId="{6EC7CE0E-9844-48E7-9157-7B21B0C5D34E}"/>
          </ac:spMkLst>
        </pc:spChg>
        <pc:spChg chg="mod">
          <ac:chgData name="De Pooter Marijn" userId="634ff10e-5ce1-4de2-b291-de73628c3d81" providerId="ADAL" clId="{0CF5A8E6-8850-4530-89CA-07A1AE8371E0}" dt="2020-04-20T03:02:06.572" v="797" actId="1036"/>
          <ac:spMkLst>
            <pc:docMk/>
            <pc:sldMk cId="1497977832" sldId="276"/>
            <ac:spMk id="18" creationId="{0A1E9595-A724-43BC-A994-03FE9F3C2E63}"/>
          </ac:spMkLst>
        </pc:spChg>
        <pc:grpChg chg="add">
          <ac:chgData name="De Pooter Marijn" userId="634ff10e-5ce1-4de2-b291-de73628c3d81" providerId="ADAL" clId="{0CF5A8E6-8850-4530-89CA-07A1AE8371E0}" dt="2020-04-20T02:40:01.513" v="474"/>
          <ac:grpSpMkLst>
            <pc:docMk/>
            <pc:sldMk cId="1497977832" sldId="276"/>
            <ac:grpSpMk id="11" creationId="{05BD1424-4EED-4B9A-8267-AC229556D7C0}"/>
          </ac:grpSpMkLst>
        </pc:grpChg>
        <pc:grpChg chg="del">
          <ac:chgData name="De Pooter Marijn" userId="634ff10e-5ce1-4de2-b291-de73628c3d81" providerId="ADAL" clId="{0CF5A8E6-8850-4530-89CA-07A1AE8371E0}" dt="2020-04-20T02:40:00.306" v="473" actId="478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3:10.126" v="505"/>
        <pc:sldMkLst>
          <pc:docMk/>
          <pc:sldMk cId="3374086667" sldId="277"/>
        </pc:sldMkLst>
        <pc:spChg chg="mod">
          <ac:chgData name="De Pooter Marijn" userId="634ff10e-5ce1-4de2-b291-de73628c3d81" providerId="ADAL" clId="{0CF5A8E6-8850-4530-89CA-07A1AE8371E0}" dt="2020-04-20T02:42:03.168" v="500" actId="1036"/>
          <ac:spMkLst>
            <pc:docMk/>
            <pc:sldMk cId="3374086667" sldId="277"/>
            <ac:spMk id="8" creationId="{85AB7837-E430-4D92-B538-2843377BD331}"/>
          </ac:spMkLst>
        </pc:spChg>
        <pc:grpChg chg="del">
          <ac:chgData name="De Pooter Marijn" userId="634ff10e-5ce1-4de2-b291-de73628c3d81" providerId="ADAL" clId="{0CF5A8E6-8850-4530-89CA-07A1AE8371E0}" dt="2020-04-20T02:43:07.810" v="504" actId="478"/>
          <ac:grpSpMkLst>
            <pc:docMk/>
            <pc:sldMk cId="3374086667" sldId="277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10.126" v="505"/>
          <ac:grpSpMkLst>
            <pc:docMk/>
            <pc:sldMk cId="3374086667" sldId="277"/>
            <ac:grpSpMk id="12" creationId="{1D37F315-E381-425B-A717-D9FAA3C8A285}"/>
          </ac:grpSpMkLst>
        </pc:grpChg>
        <pc:picChg chg="mod">
          <ac:chgData name="De Pooter Marijn" userId="634ff10e-5ce1-4de2-b291-de73628c3d81" providerId="ADAL" clId="{0CF5A8E6-8850-4530-89CA-07A1AE8371E0}" dt="2020-04-20T02:42:23.037" v="501" actId="1036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">
        <pc:chgData name="De Pooter Marijn" userId="634ff10e-5ce1-4de2-b291-de73628c3d81" providerId="ADAL" clId="{0CF5A8E6-8850-4530-89CA-07A1AE8371E0}" dt="2020-04-20T03:05:45.162" v="809" actId="1036"/>
        <pc:sldMkLst>
          <pc:docMk/>
          <pc:sldMk cId="1513872387" sldId="284"/>
        </pc:sldMkLst>
        <pc:spChg chg="mod">
          <ac:chgData name="De Pooter Marijn" userId="634ff10e-5ce1-4de2-b291-de73628c3d81" providerId="ADAL" clId="{0CF5A8E6-8850-4530-89CA-07A1AE8371E0}" dt="2020-04-20T01:22:40.196" v="117" actId="1076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5:45.162" v="809" actId="1036"/>
          <ac:spMkLst>
            <pc:docMk/>
            <pc:sldMk cId="1513872387" sldId="284"/>
            <ac:spMk id="7" creationId="{D025BB05-5FD2-4411-A31B-CA027BF453D1}"/>
          </ac:spMkLst>
        </pc:spChg>
        <pc:grpChg chg="mod">
          <ac:chgData name="De Pooter Marijn" userId="634ff10e-5ce1-4de2-b291-de73628c3d81" providerId="ADAL" clId="{0CF5A8E6-8850-4530-89CA-07A1AE8371E0}" dt="2020-04-20T01:22:59.012" v="119" actId="1035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0CF5A8E6-8850-4530-89CA-07A1AE8371E0}" dt="2020-04-20T01:20:30.725" v="63" actId="1076"/>
          <ac:picMkLst>
            <pc:docMk/>
            <pc:sldMk cId="1513872387" sldId="284"/>
            <ac:picMk id="8" creationId="{6CE10FEC-5B5F-42A4-A85A-45D6A094343A}"/>
          </ac:picMkLst>
        </pc:picChg>
        <pc:cxnChg chg="mod">
          <ac:chgData name="De Pooter Marijn" userId="634ff10e-5ce1-4de2-b291-de73628c3d81" providerId="ADAL" clId="{0CF5A8E6-8850-4530-89CA-07A1AE8371E0}" dt="2020-04-20T02:24:43.137" v="334" actId="692"/>
          <ac:cxnSpMkLst>
            <pc:docMk/>
            <pc:sldMk cId="1513872387" sldId="284"/>
            <ac:cxnSpMk id="9" creationId="{461DC734-FC7E-4905-8ACC-081E1BD4F154}"/>
          </ac:cxnSpMkLst>
        </pc:cxnChg>
        <pc:cxnChg chg="mod">
          <ac:chgData name="De Pooter Marijn" userId="634ff10e-5ce1-4de2-b291-de73628c3d81" providerId="ADAL" clId="{0CF5A8E6-8850-4530-89CA-07A1AE8371E0}" dt="2020-04-20T02:24:34.630" v="333" actId="692"/>
          <ac:cxnSpMkLst>
            <pc:docMk/>
            <pc:sldMk cId="1513872387" sldId="284"/>
            <ac:cxnSpMk id="10" creationId="{6131D2EB-2A82-403B-B49B-316C464916D5}"/>
          </ac:cxnSpMkLst>
        </pc:cxnChg>
      </pc:sldChg>
      <pc:sldChg chg="modSp">
        <pc:chgData name="De Pooter Marijn" userId="634ff10e-5ce1-4de2-b291-de73628c3d81" providerId="ADAL" clId="{0CF5A8E6-8850-4530-89CA-07A1AE8371E0}" dt="2020-04-20T03:04:14.882" v="803" actId="1036"/>
        <pc:sldMkLst>
          <pc:docMk/>
          <pc:sldMk cId="2842159913" sldId="285"/>
        </pc:sldMkLst>
        <pc:spChg chg="mod">
          <ac:chgData name="De Pooter Marijn" userId="634ff10e-5ce1-4de2-b291-de73628c3d81" providerId="ADAL" clId="{0CF5A8E6-8850-4530-89CA-07A1AE8371E0}" dt="2020-04-20T03:04:14.882" v="803" actId="1036"/>
          <ac:spMkLst>
            <pc:docMk/>
            <pc:sldMk cId="2842159913" sldId="285"/>
            <ac:spMk id="8" creationId="{7FA4D928-E4CE-44E5-8A50-DAB9110C4394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3:57.845" v="409"/>
        <pc:sldMkLst>
          <pc:docMk/>
          <pc:sldMk cId="1474709772" sldId="286"/>
        </pc:sldMkLst>
        <pc:spChg chg="mod">
          <ac:chgData name="De Pooter Marijn" userId="634ff10e-5ce1-4de2-b291-de73628c3d81" providerId="ADAL" clId="{0CF5A8E6-8850-4530-89CA-07A1AE8371E0}" dt="2020-04-20T01:12:50.317" v="4" actId="1076"/>
          <ac:spMkLst>
            <pc:docMk/>
            <pc:sldMk cId="1474709772" sldId="286"/>
            <ac:spMk id="28" creationId="{4F9C07ED-5187-4358-A1B7-4A9A65AFD010}"/>
          </ac:spMkLst>
        </pc:spChg>
        <pc:grpChg chg="add del mod">
          <ac:chgData name="De Pooter Marijn" userId="634ff10e-5ce1-4de2-b291-de73628c3d81" providerId="ADAL" clId="{0CF5A8E6-8850-4530-89CA-07A1AE8371E0}" dt="2020-04-20T02:33:56.384" v="408" actId="478"/>
          <ac:grpSpMkLst>
            <pc:docMk/>
            <pc:sldMk cId="1474709772" sldId="286"/>
            <ac:grpSpMk id="10" creationId="{FAF9F242-32ED-4564-89C8-3AE6A5596A16}"/>
          </ac:grpSpMkLst>
        </pc:grpChg>
        <pc:grpChg chg="del">
          <ac:chgData name="De Pooter Marijn" userId="634ff10e-5ce1-4de2-b291-de73628c3d81" providerId="ADAL" clId="{0CF5A8E6-8850-4530-89CA-07A1AE8371E0}" dt="2020-04-20T01:12:08.787" v="0" actId="478"/>
          <ac:grpSpMkLst>
            <pc:docMk/>
            <pc:sldMk cId="1474709772" sldId="286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3:57.845" v="409"/>
          <ac:grpSpMkLst>
            <pc:docMk/>
            <pc:sldMk cId="1474709772" sldId="286"/>
            <ac:grpSpMk id="19" creationId="{AE0964D0-0728-4689-91FB-2D9931025DA3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21.260" v="798" actId="1036"/>
        <pc:sldMkLst>
          <pc:docMk/>
          <pc:sldMk cId="225079790" sldId="287"/>
        </pc:sldMkLst>
        <pc:spChg chg="mod">
          <ac:chgData name="De Pooter Marijn" userId="634ff10e-5ce1-4de2-b291-de73628c3d81" providerId="ADAL" clId="{0CF5A8E6-8850-4530-89CA-07A1AE8371E0}" dt="2020-04-20T02:10:42.767" v="303" actId="207"/>
          <ac:spMkLst>
            <pc:docMk/>
            <pc:sldMk cId="225079790" sldId="287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1:23.366" v="309" actId="207"/>
          <ac:spMkLst>
            <pc:docMk/>
            <pc:sldMk cId="225079790" sldId="287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21.260" v="798" actId="1036"/>
          <ac:spMkLst>
            <pc:docMk/>
            <pc:sldMk cId="225079790" sldId="287"/>
            <ac:spMk id="23" creationId="{7565B817-BE22-4469-A1D9-5847B1C54C44}"/>
          </ac:spMkLst>
        </pc:spChg>
        <pc:grpChg chg="add del">
          <ac:chgData name="De Pooter Marijn" userId="634ff10e-5ce1-4de2-b291-de73628c3d81" providerId="ADAL" clId="{0CF5A8E6-8850-4530-89CA-07A1AE8371E0}" dt="2020-04-20T02:40:16.419" v="475" actId="478"/>
          <ac:grpSpMkLst>
            <pc:docMk/>
            <pc:sldMk cId="225079790" sldId="287"/>
            <ac:grpSpMk id="11" creationId="{9266463C-4B69-465E-9561-D861B990928E}"/>
          </ac:grpSpMkLst>
        </pc:grpChg>
        <pc:grpChg chg="del">
          <ac:chgData name="De Pooter Marijn" userId="634ff10e-5ce1-4de2-b291-de73628c3d81" providerId="ADAL" clId="{0CF5A8E6-8850-4530-89CA-07A1AE8371E0}" dt="2020-04-20T01:15:34.841" v="16" actId="478"/>
          <ac:grpSpMkLst>
            <pc:docMk/>
            <pc:sldMk cId="225079790" sldId="287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17.621" v="476"/>
          <ac:grpSpMkLst>
            <pc:docMk/>
            <pc:sldMk cId="225079790" sldId="287"/>
            <ac:grpSpMk id="22" creationId="{0198D2B1-4F49-45A3-A97D-73A67334B952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37.151" v="799" actId="1036"/>
        <pc:sldMkLst>
          <pc:docMk/>
          <pc:sldMk cId="2172744578" sldId="288"/>
        </pc:sldMkLst>
        <pc:spChg chg="mod">
          <ac:chgData name="De Pooter Marijn" userId="634ff10e-5ce1-4de2-b291-de73628c3d81" providerId="ADAL" clId="{0CF5A8E6-8850-4530-89CA-07A1AE8371E0}" dt="2020-04-20T02:12:08.885" v="312" actId="113"/>
          <ac:spMkLst>
            <pc:docMk/>
            <pc:sldMk cId="2172744578" sldId="288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2:32.678" v="314" actId="207"/>
          <ac:spMkLst>
            <pc:docMk/>
            <pc:sldMk cId="2172744578" sldId="288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37.151" v="799" actId="1036"/>
          <ac:spMkLst>
            <pc:docMk/>
            <pc:sldMk cId="2172744578" sldId="288"/>
            <ac:spMk id="23" creationId="{A2C4B823-9AE7-4F6D-945C-7F1404B4AB49}"/>
          </ac:spMkLst>
        </pc:spChg>
        <pc:grpChg chg="add del">
          <ac:chgData name="De Pooter Marijn" userId="634ff10e-5ce1-4de2-b291-de73628c3d81" providerId="ADAL" clId="{0CF5A8E6-8850-4530-89CA-07A1AE8371E0}" dt="2020-04-20T02:40:26.300" v="477" actId="478"/>
          <ac:grpSpMkLst>
            <pc:docMk/>
            <pc:sldMk cId="2172744578" sldId="288"/>
            <ac:grpSpMk id="11" creationId="{1C15B1C2-2753-4D69-9E0F-939DA6CA727A}"/>
          </ac:grpSpMkLst>
        </pc:grpChg>
        <pc:grpChg chg="del">
          <ac:chgData name="De Pooter Marijn" userId="634ff10e-5ce1-4de2-b291-de73628c3d81" providerId="ADAL" clId="{0CF5A8E6-8850-4530-89CA-07A1AE8371E0}" dt="2020-04-20T01:17:05.546" v="37" actId="478"/>
          <ac:grpSpMkLst>
            <pc:docMk/>
            <pc:sldMk cId="2172744578" sldId="288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27.401" v="478"/>
          <ac:grpSpMkLst>
            <pc:docMk/>
            <pc:sldMk cId="2172744578" sldId="288"/>
            <ac:grpSpMk id="22" creationId="{CD35A377-C8EF-4DBE-B6C1-497E1167E32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2:44.692" v="503"/>
        <pc:sldMkLst>
          <pc:docMk/>
          <pc:sldMk cId="197127571" sldId="289"/>
        </pc:sldMkLst>
        <pc:spChg chg="mod">
          <ac:chgData name="De Pooter Marijn" userId="634ff10e-5ce1-4de2-b291-de73628c3d81" providerId="ADAL" clId="{0CF5A8E6-8850-4530-89CA-07A1AE8371E0}" dt="2020-04-20T01:18:22.605" v="53" actId="1076"/>
          <ac:spMkLst>
            <pc:docMk/>
            <pc:sldMk cId="197127571" sldId="289"/>
            <ac:spMk id="3" creationId="{4ECABE3C-BC33-8245-822C-EE2D7505A266}"/>
          </ac:spMkLst>
        </pc:spChg>
        <pc:grpChg chg="del">
          <ac:chgData name="De Pooter Marijn" userId="634ff10e-5ce1-4de2-b291-de73628c3d81" providerId="ADAL" clId="{0CF5A8E6-8850-4530-89CA-07A1AE8371E0}" dt="2020-04-20T01:18:07.681" v="49" actId="478"/>
          <ac:grpSpMkLst>
            <pc:docMk/>
            <pc:sldMk cId="197127571" sldId="289"/>
            <ac:grpSpMk id="7" creationId="{D0133044-C7BB-49E8-B2F6-0A8C23B5735F}"/>
          </ac:grpSpMkLst>
        </pc:grpChg>
        <pc:grpChg chg="add del">
          <ac:chgData name="De Pooter Marijn" userId="634ff10e-5ce1-4de2-b291-de73628c3d81" providerId="ADAL" clId="{0CF5A8E6-8850-4530-89CA-07A1AE8371E0}" dt="2020-04-20T02:42:43.427" v="502" actId="478"/>
          <ac:grpSpMkLst>
            <pc:docMk/>
            <pc:sldMk cId="197127571" sldId="289"/>
            <ac:grpSpMk id="12" creationId="{DBB2F7FB-6ED5-4CFA-965F-0E73A914D2D7}"/>
          </ac:grpSpMkLst>
        </pc:grpChg>
        <pc:grpChg chg="add">
          <ac:chgData name="De Pooter Marijn" userId="634ff10e-5ce1-4de2-b291-de73628c3d81" providerId="ADAL" clId="{0CF5A8E6-8850-4530-89CA-07A1AE8371E0}" dt="2020-04-20T02:42:44.692" v="503"/>
          <ac:grpSpMkLst>
            <pc:docMk/>
            <pc:sldMk cId="197127571" sldId="289"/>
            <ac:grpSpMk id="17" creationId="{AFD2AA89-A08E-43C4-B805-0C2F90D953F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34:12.055" v="411"/>
        <pc:sldMkLst>
          <pc:docMk/>
          <pc:sldMk cId="548687360" sldId="290"/>
        </pc:sldMkLst>
        <pc:spChg chg="mod">
          <ac:chgData name="De Pooter Marijn" userId="634ff10e-5ce1-4de2-b291-de73628c3d81" providerId="ADAL" clId="{0CF5A8E6-8850-4530-89CA-07A1AE8371E0}" dt="2020-04-20T02:30:56.673" v="379" actId="1036"/>
          <ac:spMkLst>
            <pc:docMk/>
            <pc:sldMk cId="548687360" sldId="290"/>
            <ac:spMk id="15" creationId="{E74019C1-CF72-4463-81DF-8D7274F8DA23}"/>
          </ac:spMkLst>
        </pc:spChg>
        <pc:spChg chg="mod">
          <ac:chgData name="De Pooter Marijn" userId="634ff10e-5ce1-4de2-b291-de73628c3d81" providerId="ADAL" clId="{0CF5A8E6-8850-4530-89CA-07A1AE8371E0}" dt="2020-04-20T01:24:14.583" v="126" actId="1076"/>
          <ac:spMkLst>
            <pc:docMk/>
            <pc:sldMk cId="548687360" sldId="290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10.810" v="410" actId="478"/>
          <ac:grpSpMkLst>
            <pc:docMk/>
            <pc:sldMk cId="548687360" sldId="290"/>
            <ac:grpSpMk id="10" creationId="{B2A038B7-431A-4449-BF4F-47770AEAC18D}"/>
          </ac:grpSpMkLst>
        </pc:grpChg>
        <pc:grpChg chg="del">
          <ac:chgData name="De Pooter Marijn" userId="634ff10e-5ce1-4de2-b291-de73628c3d81" providerId="ADAL" clId="{0CF5A8E6-8850-4530-89CA-07A1AE8371E0}" dt="2020-04-20T01:23:32.126" v="120" actId="478"/>
          <ac:grpSpMkLst>
            <pc:docMk/>
            <pc:sldMk cId="548687360" sldId="290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12.055" v="411"/>
          <ac:grpSpMkLst>
            <pc:docMk/>
            <pc:sldMk cId="548687360" sldId="290"/>
            <ac:grpSpMk id="19" creationId="{DEF99BD3-BC82-4D55-ADF7-559C318C2A68}"/>
          </ac:grpSpMkLst>
        </pc:grpChg>
        <pc:cxnChg chg="mod">
          <ac:chgData name="De Pooter Marijn" userId="634ff10e-5ce1-4de2-b291-de73628c3d81" providerId="ADAL" clId="{0CF5A8E6-8850-4530-89CA-07A1AE8371E0}" dt="2020-04-20T02:27:45.007" v="345" actId="1076"/>
          <ac:cxnSpMkLst>
            <pc:docMk/>
            <pc:sldMk cId="548687360" sldId="290"/>
            <ac:cxnSpMk id="14" creationId="{E5ED3E4B-9040-41AA-91EE-518743D472E6}"/>
          </ac:cxnSpMkLst>
        </pc:cxnChg>
      </pc:sldChg>
      <pc:sldChg chg="addSp delSp modSp">
        <pc:chgData name="De Pooter Marijn" userId="634ff10e-5ce1-4de2-b291-de73628c3d81" providerId="ADAL" clId="{0CF5A8E6-8850-4530-89CA-07A1AE8371E0}" dt="2020-04-20T02:37:45.502" v="442"/>
        <pc:sldMkLst>
          <pc:docMk/>
          <pc:sldMk cId="1597515294" sldId="291"/>
        </pc:sldMkLst>
        <pc:spChg chg="mod">
          <ac:chgData name="De Pooter Marijn" userId="634ff10e-5ce1-4de2-b291-de73628c3d81" providerId="ADAL" clId="{0CF5A8E6-8850-4530-89CA-07A1AE8371E0}" dt="2020-04-20T01:43:46.431" v="166" actId="1076"/>
          <ac:spMkLst>
            <pc:docMk/>
            <pc:sldMk cId="1597515294" sldId="291"/>
            <ac:spMk id="3" creationId="{0404F855-57EB-4013-8B77-A4502D830926}"/>
          </ac:spMkLst>
        </pc:spChg>
        <pc:spChg chg="mod">
          <ac:chgData name="De Pooter Marijn" userId="634ff10e-5ce1-4de2-b291-de73628c3d81" providerId="ADAL" clId="{0CF5A8E6-8850-4530-89CA-07A1AE8371E0}" dt="2020-04-20T01:45:47.107" v="194" actId="1076"/>
          <ac:spMkLst>
            <pc:docMk/>
            <pc:sldMk cId="1597515294" sldId="291"/>
            <ac:spMk id="7" creationId="{E4883CB2-236C-4715-A260-C6520F8F40E7}"/>
          </ac:spMkLst>
        </pc:spChg>
        <pc:spChg chg="mod">
          <ac:chgData name="De Pooter Marijn" userId="634ff10e-5ce1-4de2-b291-de73628c3d81" providerId="ADAL" clId="{0CF5A8E6-8850-4530-89CA-07A1AE8371E0}" dt="2020-04-20T01:43:12.066" v="136" actId="1076"/>
          <ac:spMkLst>
            <pc:docMk/>
            <pc:sldMk cId="1597515294" sldId="291"/>
            <ac:spMk id="23" creationId="{CBB965C4-AD38-44D7-8F91-306FF19BCA73}"/>
          </ac:spMkLst>
        </pc:spChg>
        <pc:spChg chg="mod">
          <ac:chgData name="De Pooter Marijn" userId="634ff10e-5ce1-4de2-b291-de73628c3d81" providerId="ADAL" clId="{0CF5A8E6-8850-4530-89CA-07A1AE8371E0}" dt="2020-04-20T01:45:01.930" v="191" actId="14100"/>
          <ac:spMkLst>
            <pc:docMk/>
            <pc:sldMk cId="1597515294" sldId="291"/>
            <ac:spMk id="24" creationId="{4F577C10-0EC5-40C8-B5F0-14DCD2871DDA}"/>
          </ac:spMkLst>
        </pc:spChg>
        <pc:spChg chg="mod">
          <ac:chgData name="De Pooter Marijn" userId="634ff10e-5ce1-4de2-b291-de73628c3d81" providerId="ADAL" clId="{0CF5A8E6-8850-4530-89CA-07A1AE8371E0}" dt="2020-04-20T01:46:17.236" v="195" actId="1076"/>
          <ac:spMkLst>
            <pc:docMk/>
            <pc:sldMk cId="1597515294" sldId="291"/>
            <ac:spMk id="25" creationId="{D9E07D93-97F1-4D40-AA8E-4DA89C600A9A}"/>
          </ac:spMkLst>
        </pc:spChg>
        <pc:spChg chg="mod">
          <ac:chgData name="De Pooter Marijn" userId="634ff10e-5ce1-4de2-b291-de73628c3d81" providerId="ADAL" clId="{0CF5A8E6-8850-4530-89CA-07A1AE8371E0}" dt="2020-04-20T01:47:29.529" v="208" actId="20577"/>
          <ac:spMkLst>
            <pc:docMk/>
            <pc:sldMk cId="1597515294" sldId="291"/>
            <ac:spMk id="29" creationId="{DEF9AD08-44CB-48E1-B629-6BA3D5E63D6A}"/>
          </ac:spMkLst>
        </pc:spChg>
        <pc:spChg chg="mod">
          <ac:chgData name="De Pooter Marijn" userId="634ff10e-5ce1-4de2-b291-de73628c3d81" providerId="ADAL" clId="{0CF5A8E6-8850-4530-89CA-07A1AE8371E0}" dt="2020-04-20T02:28:12.893" v="353" actId="1076"/>
          <ac:spMkLst>
            <pc:docMk/>
            <pc:sldMk cId="1597515294" sldId="291"/>
            <ac:spMk id="30" creationId="{7FEAFE3C-350E-4F42-A2FE-032F0F118C24}"/>
          </ac:spMkLst>
        </pc:spChg>
        <pc:grpChg chg="add del">
          <ac:chgData name="De Pooter Marijn" userId="634ff10e-5ce1-4de2-b291-de73628c3d81" providerId="ADAL" clId="{0CF5A8E6-8850-4530-89CA-07A1AE8371E0}" dt="2020-04-20T02:37:43.460" v="441" actId="478"/>
          <ac:grpSpMkLst>
            <pc:docMk/>
            <pc:sldMk cId="1597515294" sldId="291"/>
            <ac:grpSpMk id="17" creationId="{D47AEE45-FFCA-4794-ACD8-92ACDD3A0DE3}"/>
          </ac:grpSpMkLst>
        </pc:grpChg>
        <pc:grpChg chg="del">
          <ac:chgData name="De Pooter Marijn" userId="634ff10e-5ce1-4de2-b291-de73628c3d81" providerId="ADAL" clId="{0CF5A8E6-8850-4530-89CA-07A1AE8371E0}" dt="2020-04-20T01:42:39.670" v="127" actId="478"/>
          <ac:grpSpMkLst>
            <pc:docMk/>
            <pc:sldMk cId="1597515294" sldId="291"/>
            <ac:grpSpMk id="18" creationId="{AD34872D-63DB-47B8-8DE1-DB3059232B19}"/>
          </ac:grpSpMkLst>
        </pc:grpChg>
        <pc:grpChg chg="add">
          <ac:chgData name="De Pooter Marijn" userId="634ff10e-5ce1-4de2-b291-de73628c3d81" providerId="ADAL" clId="{0CF5A8E6-8850-4530-89CA-07A1AE8371E0}" dt="2020-04-20T02:37:45.502" v="442"/>
          <ac:grpSpMkLst>
            <pc:docMk/>
            <pc:sldMk cId="1597515294" sldId="291"/>
            <ac:grpSpMk id="32" creationId="{B4F610D8-1ED3-40F9-A8E8-1D993510E153}"/>
          </ac:grpSpMkLst>
        </pc:grpChg>
        <pc:cxnChg chg="mod">
          <ac:chgData name="De Pooter Marijn" userId="634ff10e-5ce1-4de2-b291-de73628c3d81" providerId="ADAL" clId="{0CF5A8E6-8850-4530-89CA-07A1AE8371E0}" dt="2020-04-20T01:45:47.107" v="194" actId="1076"/>
          <ac:cxnSpMkLst>
            <pc:docMk/>
            <pc:sldMk cId="1597515294" sldId="291"/>
            <ac:cxnSpMk id="11" creationId="{134F16AB-807B-4D62-9365-3EF6A814F21E}"/>
          </ac:cxnSpMkLst>
        </pc:cxnChg>
        <pc:cxnChg chg="mod">
          <ac:chgData name="De Pooter Marijn" userId="634ff10e-5ce1-4de2-b291-de73628c3d81" providerId="ADAL" clId="{0CF5A8E6-8850-4530-89CA-07A1AE8371E0}" dt="2020-04-20T01:47:03.041" v="207" actId="1035"/>
          <ac:cxnSpMkLst>
            <pc:docMk/>
            <pc:sldMk cId="1597515294" sldId="291"/>
            <ac:cxnSpMk id="14" creationId="{1A1E38A3-C733-45A0-83B6-3DA7CA7B4E00}"/>
          </ac:cxnSpMkLst>
        </pc:cxnChg>
        <pc:cxnChg chg="mod">
          <ac:chgData name="De Pooter Marijn" userId="634ff10e-5ce1-4de2-b291-de73628c3d81" providerId="ADAL" clId="{0CF5A8E6-8850-4530-89CA-07A1AE8371E0}" dt="2020-04-20T02:27:50.747" v="349" actId="1036"/>
          <ac:cxnSpMkLst>
            <pc:docMk/>
            <pc:sldMk cId="1597515294" sldId="291"/>
            <ac:cxnSpMk id="28" creationId="{A0B59865-D6DC-4959-8570-64C812013F93}"/>
          </ac:cxnSpMkLst>
        </pc:cxnChg>
      </pc:sldChg>
      <pc:sldChg chg="modSp">
        <pc:chgData name="De Pooter Marijn" userId="634ff10e-5ce1-4de2-b291-de73628c3d81" providerId="ADAL" clId="{0CF5A8E6-8850-4530-89CA-07A1AE8371E0}" dt="2020-04-20T02:37:10.791" v="438" actId="1076"/>
        <pc:sldMkLst>
          <pc:docMk/>
          <pc:sldMk cId="1065570609" sldId="292"/>
        </pc:sldMkLst>
        <pc:spChg chg="mod">
          <ac:chgData name="De Pooter Marijn" userId="634ff10e-5ce1-4de2-b291-de73628c3d81" providerId="ADAL" clId="{0CF5A8E6-8850-4530-89CA-07A1AE8371E0}" dt="2020-04-20T02:37:10.791" v="438" actId="1076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0CF5A8E6-8850-4530-89CA-07A1AE8371E0}" dt="2020-04-20T02:09:13.698" v="292" actId="20577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7:30.439" v="440"/>
        <pc:sldMkLst>
          <pc:docMk/>
          <pc:sldMk cId="159997603" sldId="293"/>
        </pc:sldMkLst>
        <pc:spChg chg="mod">
          <ac:chgData name="De Pooter Marijn" userId="634ff10e-5ce1-4de2-b291-de73628c3d81" providerId="ADAL" clId="{0CF5A8E6-8850-4530-89CA-07A1AE8371E0}" dt="2020-04-20T02:09:29.303" v="294"/>
          <ac:spMkLst>
            <pc:docMk/>
            <pc:sldMk cId="159997603" sldId="293"/>
            <ac:spMk id="29" creationId="{DEF9AD08-44CB-48E1-B629-6BA3D5E63D6A}"/>
          </ac:spMkLst>
        </pc:spChg>
        <pc:grpChg chg="add del mod">
          <ac:chgData name="De Pooter Marijn" userId="634ff10e-5ce1-4de2-b291-de73628c3d81" providerId="ADAL" clId="{0CF5A8E6-8850-4530-89CA-07A1AE8371E0}" dt="2020-04-20T02:37:29.151" v="439" actId="478"/>
          <ac:grpSpMkLst>
            <pc:docMk/>
            <pc:sldMk cId="159997603" sldId="293"/>
            <ac:grpSpMk id="10" creationId="{6DF4FA5A-49D5-4605-83C9-EA14A2301E25}"/>
          </ac:grpSpMkLst>
        </pc:grpChg>
        <pc:grpChg chg="add">
          <ac:chgData name="De Pooter Marijn" userId="634ff10e-5ce1-4de2-b291-de73628c3d81" providerId="ADAL" clId="{0CF5A8E6-8850-4530-89CA-07A1AE8371E0}" dt="2020-04-20T02:37:30.439" v="440"/>
          <ac:grpSpMkLst>
            <pc:docMk/>
            <pc:sldMk cId="159997603" sldId="293"/>
            <ac:grpSpMk id="16" creationId="{B60CBEE6-B7DF-4D64-B0BC-7681F712EE08}"/>
          </ac:grpSpMkLst>
        </pc:grpChg>
        <pc:grpChg chg="del">
          <ac:chgData name="De Pooter Marijn" userId="634ff10e-5ce1-4de2-b291-de73628c3d81" providerId="ADAL" clId="{0CF5A8E6-8850-4530-89CA-07A1AE8371E0}" dt="2020-04-20T01:14:42.447" v="8" actId="478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34.008" v="804" actId="1036"/>
        <pc:sldMkLst>
          <pc:docMk/>
          <pc:sldMk cId="940007482" sldId="294"/>
        </pc:sldMkLst>
        <pc:spChg chg="mod">
          <ac:chgData name="De Pooter Marijn" userId="634ff10e-5ce1-4de2-b291-de73628c3d81" providerId="ADAL" clId="{0CF5A8E6-8850-4530-89CA-07A1AE8371E0}" dt="2020-04-20T01:19:43.773" v="58" actId="1076"/>
          <ac:spMkLst>
            <pc:docMk/>
            <pc:sldMk cId="940007482" sldId="29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4:34.008" v="804" actId="1036"/>
          <ac:spMkLst>
            <pc:docMk/>
            <pc:sldMk cId="940007482" sldId="294"/>
            <ac:spMk id="18" creationId="{370BE74D-783C-4F99-B4D2-9AA460B889EB}"/>
          </ac:spMkLst>
        </pc:spChg>
        <pc:grpChg chg="del">
          <ac:chgData name="De Pooter Marijn" userId="634ff10e-5ce1-4de2-b291-de73628c3d81" providerId="ADAL" clId="{0CF5A8E6-8850-4530-89CA-07A1AE8371E0}" dt="2020-04-20T01:19:30.391" v="54" actId="478"/>
          <ac:grpSpMkLst>
            <pc:docMk/>
            <pc:sldMk cId="940007482" sldId="294"/>
            <ac:grpSpMk id="7" creationId="{D029D5A1-E55D-42C3-BDC9-54D21A954650}"/>
          </ac:grpSpMkLst>
        </pc:grpChg>
        <pc:grpChg chg="add del">
          <ac:chgData name="De Pooter Marijn" userId="634ff10e-5ce1-4de2-b291-de73628c3d81" providerId="ADAL" clId="{0CF5A8E6-8850-4530-89CA-07A1AE8371E0}" dt="2020-04-20T02:48:41.567" v="655" actId="478"/>
          <ac:grpSpMkLst>
            <pc:docMk/>
            <pc:sldMk cId="940007482" sldId="294"/>
            <ac:grpSpMk id="12" creationId="{E9A09AAB-D9C8-4428-9891-943B501340DF}"/>
          </ac:grpSpMkLst>
        </pc:grpChg>
        <pc:grpChg chg="add">
          <ac:chgData name="De Pooter Marijn" userId="634ff10e-5ce1-4de2-b291-de73628c3d81" providerId="ADAL" clId="{0CF5A8E6-8850-4530-89CA-07A1AE8371E0}" dt="2020-04-20T02:48:42.857" v="656"/>
          <ac:grpSpMkLst>
            <pc:docMk/>
            <pc:sldMk cId="940007482" sldId="294"/>
            <ac:grpSpMk id="17" creationId="{3D558986-5537-432C-BD71-AF860C91530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50.897" v="805" actId="1036"/>
        <pc:sldMkLst>
          <pc:docMk/>
          <pc:sldMk cId="4081770311" sldId="295"/>
        </pc:sldMkLst>
        <pc:spChg chg="mod">
          <ac:chgData name="De Pooter Marijn" userId="634ff10e-5ce1-4de2-b291-de73628c3d81" providerId="ADAL" clId="{0CF5A8E6-8850-4530-89CA-07A1AE8371E0}" dt="2020-04-20T03:04:50.897" v="805" actId="1036"/>
          <ac:spMkLst>
            <pc:docMk/>
            <pc:sldMk cId="4081770311" sldId="295"/>
            <ac:spMk id="13" creationId="{0697A014-456E-46E7-84A3-2ADCCB7E800E}"/>
          </ac:spMkLst>
        </pc:spChg>
        <pc:grpChg chg="del">
          <ac:chgData name="De Pooter Marijn" userId="634ff10e-5ce1-4de2-b291-de73628c3d81" providerId="ADAL" clId="{0CF5A8E6-8850-4530-89CA-07A1AE8371E0}" dt="2020-04-20T02:49:01.175" v="657" actId="478"/>
          <ac:grpSpMkLst>
            <pc:docMk/>
            <pc:sldMk cId="4081770311" sldId="295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49:02.430" v="658"/>
          <ac:grpSpMkLst>
            <pc:docMk/>
            <pc:sldMk cId="4081770311" sldId="295"/>
            <ac:grpSpMk id="12" creationId="{B9D8F260-B043-4C37-9F75-9E52356FA163}"/>
          </ac:grpSpMkLst>
        </pc:grpChg>
        <pc:picChg chg="mod">
          <ac:chgData name="De Pooter Marijn" userId="634ff10e-5ce1-4de2-b291-de73628c3d81" providerId="ADAL" clId="{0CF5A8E6-8850-4530-89CA-07A1AE8371E0}" dt="2020-04-20T02:49:41.553" v="659" actId="207"/>
          <ac:picMkLst>
            <pc:docMk/>
            <pc:sldMk cId="4081770311" sldId="295"/>
            <ac:picMk id="14" creationId="{D08E4143-CA9E-482F-89C6-6749D92D111B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2:54.543" v="800" actId="1036"/>
        <pc:sldMkLst>
          <pc:docMk/>
          <pc:sldMk cId="1625737628" sldId="296"/>
        </pc:sldMkLst>
        <pc:spChg chg="mod">
          <ac:chgData name="De Pooter Marijn" userId="634ff10e-5ce1-4de2-b291-de73628c3d81" providerId="ADAL" clId="{0CF5A8E6-8850-4530-89CA-07A1AE8371E0}" dt="2020-04-20T03:02:54.543" v="800" actId="1036"/>
          <ac:spMkLst>
            <pc:docMk/>
            <pc:sldMk cId="1625737628" sldId="296"/>
            <ac:spMk id="18" creationId="{D96233F5-B28E-423E-8167-68EF284206AC}"/>
          </ac:spMkLst>
        </pc:spChg>
        <pc:grpChg chg="add">
          <ac:chgData name="De Pooter Marijn" userId="634ff10e-5ce1-4de2-b291-de73628c3d81" providerId="ADAL" clId="{0CF5A8E6-8850-4530-89CA-07A1AE8371E0}" dt="2020-04-20T02:40:47.393" v="480"/>
          <ac:grpSpMkLst>
            <pc:docMk/>
            <pc:sldMk cId="1625737628" sldId="296"/>
            <ac:grpSpMk id="11" creationId="{25358C8B-EC85-4423-B9A8-E10D75BFA33A}"/>
          </ac:grpSpMkLst>
        </pc:grpChg>
        <pc:grpChg chg="del">
          <ac:chgData name="De Pooter Marijn" userId="634ff10e-5ce1-4de2-b291-de73628c3d81" providerId="ADAL" clId="{0CF5A8E6-8850-4530-89CA-07A1AE8371E0}" dt="2020-04-20T02:40:46.236" v="479" actId="478"/>
          <ac:grpSpMkLst>
            <pc:docMk/>
            <pc:sldMk cId="1625737628" sldId="296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10.593" v="802" actId="1036"/>
        <pc:sldMkLst>
          <pc:docMk/>
          <pc:sldMk cId="3709124516" sldId="299"/>
        </pc:sldMkLst>
        <pc:spChg chg="mod">
          <ac:chgData name="De Pooter Marijn" userId="634ff10e-5ce1-4de2-b291-de73628c3d81" providerId="ADAL" clId="{0CF5A8E6-8850-4530-89CA-07A1AE8371E0}" dt="2020-04-20T03:03:10.593" v="802" actId="1036"/>
          <ac:spMkLst>
            <pc:docMk/>
            <pc:sldMk cId="3709124516" sldId="299"/>
            <ac:spMk id="19" creationId="{3C1BFDF0-E139-4F2B-9AFB-434F2225C1F5}"/>
          </ac:spMkLst>
        </pc:spChg>
        <pc:grpChg chg="del">
          <ac:chgData name="De Pooter Marijn" userId="634ff10e-5ce1-4de2-b291-de73628c3d81" providerId="ADAL" clId="{0CF5A8E6-8850-4530-89CA-07A1AE8371E0}" dt="2020-04-20T02:41:06.192" v="483" actId="478"/>
          <ac:grpSpMkLst>
            <pc:docMk/>
            <pc:sldMk cId="3709124516" sldId="299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1:07.339" v="484"/>
          <ac:grpSpMkLst>
            <pc:docMk/>
            <pc:sldMk cId="3709124516" sldId="299"/>
            <ac:grpSpMk id="18" creationId="{395C6149-A2E4-49EA-86A0-798B7CE763C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01.665" v="801" actId="1036"/>
        <pc:sldMkLst>
          <pc:docMk/>
          <pc:sldMk cId="3749080174" sldId="302"/>
        </pc:sldMkLst>
        <pc:spChg chg="mod">
          <ac:chgData name="De Pooter Marijn" userId="634ff10e-5ce1-4de2-b291-de73628c3d81" providerId="ADAL" clId="{0CF5A8E6-8850-4530-89CA-07A1AE8371E0}" dt="2020-04-20T03:03:01.665" v="801" actId="1036"/>
          <ac:spMkLst>
            <pc:docMk/>
            <pc:sldMk cId="3749080174" sldId="302"/>
            <ac:spMk id="28" creationId="{86461F7F-C1B6-4B20-98C3-1B4B35989B90}"/>
          </ac:spMkLst>
        </pc:spChg>
        <pc:grpChg chg="del">
          <ac:chgData name="De Pooter Marijn" userId="634ff10e-5ce1-4de2-b291-de73628c3d81" providerId="ADAL" clId="{0CF5A8E6-8850-4530-89CA-07A1AE8371E0}" dt="2020-04-20T02:40:53.673" v="481" actId="478"/>
          <ac:grpSpMkLst>
            <pc:docMk/>
            <pc:sldMk cId="3749080174" sldId="302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54.903" v="482"/>
          <ac:grpSpMkLst>
            <pc:docMk/>
            <pc:sldMk cId="3749080174" sldId="302"/>
            <ac:grpSpMk id="25" creationId="{1595B9AA-030C-4663-9D73-36286C06DAA8}"/>
          </ac:grpSpMkLst>
        </pc:grpChg>
      </pc:sldChg>
      <pc:sldChg chg="modSp">
        <pc:chgData name="De Pooter Marijn" userId="634ff10e-5ce1-4de2-b291-de73628c3d81" providerId="ADAL" clId="{0CF5A8E6-8850-4530-89CA-07A1AE8371E0}" dt="2020-04-29T20:23:38.813" v="1796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CF5A8E6-8850-4530-89CA-07A1AE8371E0}" dt="2020-04-29T20:19:43.554" v="154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2:52:05.884" v="693" actId="20577"/>
          <ac:spMkLst>
            <pc:docMk/>
            <pc:sldMk cId="1050307132" sldId="30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9T20:23:38.813" v="1796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33.551" v="1789" actId="20577"/>
        <pc:sldMkLst>
          <pc:docMk/>
          <pc:sldMk cId="2812066807" sldId="305"/>
        </pc:sldMkLst>
        <pc:spChg chg="mod">
          <ac:chgData name="De Pooter Marijn" userId="634ff10e-5ce1-4de2-b291-de73628c3d81" providerId="ADAL" clId="{0CF5A8E6-8850-4530-89CA-07A1AE8371E0}" dt="2020-04-29T20:19:59.394" v="1566" actId="20577"/>
          <ac:spMkLst>
            <pc:docMk/>
            <pc:sldMk cId="2812066807" sldId="30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33.551" v="1789" actId="20577"/>
          <ac:spMkLst>
            <pc:docMk/>
            <pc:sldMk cId="2812066807" sldId="305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26.529" v="1782" actId="20577"/>
        <pc:sldMkLst>
          <pc:docMk/>
          <pc:sldMk cId="1327952075" sldId="307"/>
        </pc:sldMkLst>
        <pc:spChg chg="mod">
          <ac:chgData name="De Pooter Marijn" userId="634ff10e-5ce1-4de2-b291-de73628c3d81" providerId="ADAL" clId="{0CF5A8E6-8850-4530-89CA-07A1AE8371E0}" dt="2020-04-29T20:20:31.433" v="1598" actId="20577"/>
          <ac:spMkLst>
            <pc:docMk/>
            <pc:sldMk cId="1327952075" sldId="30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26.529" v="1782" actId="20577"/>
          <ac:spMkLst>
            <pc:docMk/>
            <pc:sldMk cId="1327952075" sldId="307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0:17.859" v="1586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0CF5A8E6-8850-4530-89CA-07A1AE8371E0}" dt="2020-04-29T20:20:12.467" v="1577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17.859" v="1586" actId="20577"/>
          <ac:spMkLst>
            <pc:docMk/>
            <pc:sldMk cId="3889119266" sldId="310"/>
            <ac:spMk id="13" creationId="{F265C9CB-7A65-4ABB-98C9-7149A7830720}"/>
          </ac:spMkLst>
        </pc:spChg>
        <pc:grpChg chg="del">
          <ac:chgData name="De Pooter Marijn" userId="634ff10e-5ce1-4de2-b291-de73628c3d81" providerId="ADAL" clId="{0CF5A8E6-8850-4530-89CA-07A1AE8371E0}" dt="2020-04-20T02:43:38.193" v="506" actId="478"/>
          <ac:grpSpMkLst>
            <pc:docMk/>
            <pc:sldMk cId="3889119266" sldId="310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39.451" v="507"/>
          <ac:grpSpMkLst>
            <pc:docMk/>
            <pc:sldMk cId="3889119266" sldId="310"/>
            <ac:grpSpMk id="12" creationId="{629AF2ED-D2AC-42B8-9E58-C621070542EA}"/>
          </ac:grpSpMkLst>
        </pc:grpChg>
      </pc:sldChg>
      <pc:sldChg chg="modSp">
        <pc:chgData name="De Pooter Marijn" userId="634ff10e-5ce1-4de2-b291-de73628c3d81" providerId="ADAL" clId="{0CF5A8E6-8850-4530-89CA-07A1AE8371E0}" dt="2020-04-29T20:23:18.766" v="1775" actId="20577"/>
        <pc:sldMkLst>
          <pc:docMk/>
          <pc:sldMk cId="2511425471" sldId="311"/>
        </pc:sldMkLst>
        <pc:spChg chg="mod">
          <ac:chgData name="De Pooter Marijn" userId="634ff10e-5ce1-4de2-b291-de73628c3d81" providerId="ADAL" clId="{0CF5A8E6-8850-4530-89CA-07A1AE8371E0}" dt="2020-04-29T20:21:04.159" v="1634" actId="20577"/>
          <ac:spMkLst>
            <pc:docMk/>
            <pc:sldMk cId="2511425471" sldId="31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8.766" v="1775" actId="20577"/>
          <ac:spMkLst>
            <pc:docMk/>
            <pc:sldMk cId="2511425471" sldId="311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2:02.214" v="1707" actId="20577"/>
        <pc:sldMkLst>
          <pc:docMk/>
          <pc:sldMk cId="2913506560" sldId="312"/>
        </pc:sldMkLst>
        <pc:spChg chg="mod">
          <ac:chgData name="De Pooter Marijn" userId="634ff10e-5ce1-4de2-b291-de73628c3d81" providerId="ADAL" clId="{0CF5A8E6-8850-4530-89CA-07A1AE8371E0}" dt="2020-04-29T20:21:57.085" v="1704" actId="20577"/>
          <ac:spMkLst>
            <pc:docMk/>
            <pc:sldMk cId="2913506560" sldId="31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02.214" v="1707" actId="20577"/>
          <ac:spMkLst>
            <pc:docMk/>
            <pc:sldMk cId="2913506560" sldId="312"/>
            <ac:spMk id="13" creationId="{051F654C-5C4D-483B-958E-D01667CACBD0}"/>
          </ac:spMkLst>
        </pc:spChg>
        <pc:grpChg chg="del">
          <ac:chgData name="De Pooter Marijn" userId="634ff10e-5ce1-4de2-b291-de73628c3d81" providerId="ADAL" clId="{0CF5A8E6-8850-4530-89CA-07A1AE8371E0}" dt="2020-04-20T02:44:55.745" v="548" actId="478"/>
          <ac:grpSpMkLst>
            <pc:docMk/>
            <pc:sldMk cId="2913506560" sldId="312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57.061" v="549"/>
          <ac:grpSpMkLst>
            <pc:docMk/>
            <pc:sldMk cId="2913506560" sldId="312"/>
            <ac:grpSpMk id="12" creationId="{0BE2B80A-1B3C-443E-8A08-C4D76350414E}"/>
          </ac:grpSpMkLst>
        </pc:grpChg>
      </pc:sldChg>
      <pc:sldChg chg="modSp">
        <pc:chgData name="De Pooter Marijn" userId="634ff10e-5ce1-4de2-b291-de73628c3d81" providerId="ADAL" clId="{0CF5A8E6-8850-4530-89CA-07A1AE8371E0}" dt="2020-04-29T20:23:14.016" v="1768" actId="20577"/>
        <pc:sldMkLst>
          <pc:docMk/>
          <pc:sldMk cId="758111458" sldId="313"/>
        </pc:sldMkLst>
        <pc:spChg chg="mod">
          <ac:chgData name="De Pooter Marijn" userId="634ff10e-5ce1-4de2-b291-de73628c3d81" providerId="ADAL" clId="{0CF5A8E6-8850-4530-89CA-07A1AE8371E0}" dt="2020-04-29T20:21:15.778" v="1651" actId="20577"/>
          <ac:spMkLst>
            <pc:docMk/>
            <pc:sldMk cId="758111458" sldId="31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4.016" v="1768" actId="20577"/>
          <ac:spMkLst>
            <pc:docMk/>
            <pc:sldMk cId="758111458" sldId="313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3:06:04.221" v="810" actId="1036"/>
        <pc:sldMkLst>
          <pc:docMk/>
          <pc:sldMk cId="1943433070" sldId="314"/>
        </pc:sldMkLst>
        <pc:spChg chg="mod">
          <ac:chgData name="De Pooter Marijn" userId="634ff10e-5ce1-4de2-b291-de73628c3d81" providerId="ADAL" clId="{0CF5A8E6-8850-4530-89CA-07A1AE8371E0}" dt="2020-04-20T02:59:57.351" v="774" actId="1076"/>
          <ac:spMkLst>
            <pc:docMk/>
            <pc:sldMk cId="1943433070" sldId="31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04.221" v="810" actId="1036"/>
          <ac:spMkLst>
            <pc:docMk/>
            <pc:sldMk cId="1943433070" sldId="314"/>
            <ac:spMk id="12" creationId="{E9C86506-F536-4B1C-A907-DCD7BDD2FA74}"/>
          </ac:spMkLst>
        </pc:spChg>
        <pc:grpChg chg="del">
          <ac:chgData name="De Pooter Marijn" userId="634ff10e-5ce1-4de2-b291-de73628c3d81" providerId="ADAL" clId="{0CF5A8E6-8850-4530-89CA-07A1AE8371E0}" dt="2020-04-20T02:57:34.579" v="731" actId="478"/>
          <ac:grpSpMkLst>
            <pc:docMk/>
            <pc:sldMk cId="1943433070" sldId="314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35.862" v="732"/>
          <ac:grpSpMkLst>
            <pc:docMk/>
            <pc:sldMk cId="1943433070" sldId="314"/>
            <ac:grpSpMk id="11" creationId="{6C3A7534-C6BE-4694-9B98-47B2CCBB61A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14.501" v="811" actId="1036"/>
        <pc:sldMkLst>
          <pc:docMk/>
          <pc:sldMk cId="3186930345" sldId="315"/>
        </pc:sldMkLst>
        <pc:spChg chg="mod">
          <ac:chgData name="De Pooter Marijn" userId="634ff10e-5ce1-4de2-b291-de73628c3d81" providerId="ADAL" clId="{0CF5A8E6-8850-4530-89CA-07A1AE8371E0}" dt="2020-04-20T03:00:17.171" v="775" actId="14100"/>
          <ac:spMkLst>
            <pc:docMk/>
            <pc:sldMk cId="3186930345" sldId="31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14.501" v="811" actId="1036"/>
          <ac:spMkLst>
            <pc:docMk/>
            <pc:sldMk cId="3186930345" sldId="315"/>
            <ac:spMk id="12" creationId="{3C7E7393-ECE7-4B44-A651-16DBC1CBE248}"/>
          </ac:spMkLst>
        </pc:spChg>
        <pc:grpChg chg="del">
          <ac:chgData name="De Pooter Marijn" userId="634ff10e-5ce1-4de2-b291-de73628c3d81" providerId="ADAL" clId="{0CF5A8E6-8850-4530-89CA-07A1AE8371E0}" dt="2020-04-20T02:57:20.768" v="727" actId="478"/>
          <ac:grpSpMkLst>
            <pc:docMk/>
            <pc:sldMk cId="3186930345" sldId="315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21.958" v="728"/>
          <ac:grpSpMkLst>
            <pc:docMk/>
            <pc:sldMk cId="3186930345" sldId="315"/>
            <ac:grpSpMk id="11" creationId="{8D5C37C0-40C8-483F-A944-BCD01C64B48C}"/>
          </ac:grpSpMkLst>
        </pc:grpChg>
      </pc:sldChg>
      <pc:sldChg chg="modSp">
        <pc:chgData name="De Pooter Marijn" userId="634ff10e-5ce1-4de2-b291-de73628c3d81" providerId="ADAL" clId="{0CF5A8E6-8850-4530-89CA-07A1AE8371E0}" dt="2020-04-29T20:23:06.208" v="176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0CF5A8E6-8850-4530-89CA-07A1AE8371E0}" dt="2020-04-29T20:22:13.060" v="1714" actId="20577"/>
          <ac:spMkLst>
            <pc:docMk/>
            <pc:sldMk cId="3582335343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06.208" v="1761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4:23.536" v="413"/>
        <pc:sldMkLst>
          <pc:docMk/>
          <pc:sldMk cId="4096544011" sldId="317"/>
        </pc:sldMkLst>
        <pc:spChg chg="mod">
          <ac:chgData name="De Pooter Marijn" userId="634ff10e-5ce1-4de2-b291-de73628c3d81" providerId="ADAL" clId="{0CF5A8E6-8850-4530-89CA-07A1AE8371E0}" dt="2020-04-20T02:22:15.770" v="320" actId="1076"/>
          <ac:spMkLst>
            <pc:docMk/>
            <pc:sldMk cId="4096544011" sldId="317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22.272" v="412" actId="478"/>
          <ac:grpSpMkLst>
            <pc:docMk/>
            <pc:sldMk cId="4096544011" sldId="317"/>
            <ac:grpSpMk id="10" creationId="{7A5AA629-0E7A-414D-865B-D362E5762A9B}"/>
          </ac:grpSpMkLst>
        </pc:grpChg>
        <pc:grpChg chg="del">
          <ac:chgData name="De Pooter Marijn" userId="634ff10e-5ce1-4de2-b291-de73628c3d81" providerId="ADAL" clId="{0CF5A8E6-8850-4530-89CA-07A1AE8371E0}" dt="2020-04-20T02:21:58.834" v="315" actId="478"/>
          <ac:grpSpMkLst>
            <pc:docMk/>
            <pc:sldMk cId="4096544011" sldId="317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23.536" v="413"/>
          <ac:grpSpMkLst>
            <pc:docMk/>
            <pc:sldMk cId="4096544011" sldId="317"/>
            <ac:grpSpMk id="19" creationId="{570AF547-2124-449E-93E7-D1E8B0E5017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2:34.741" v="1731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0CF5A8E6-8850-4530-89CA-07A1AE8371E0}" dt="2020-04-29T20:22:31.597" v="1730" actId="20577"/>
          <ac:spMkLst>
            <pc:docMk/>
            <pc:sldMk cId="4063803315" sldId="318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34.741" v="1731" actId="20577"/>
          <ac:spMkLst>
            <pc:docMk/>
            <pc:sldMk cId="4063803315" sldId="318"/>
            <ac:spMk id="13" creationId="{43930D00-64AD-411D-AD81-F2C5696F6EF0}"/>
          </ac:spMkLst>
        </pc:spChg>
        <pc:grpChg chg="del">
          <ac:chgData name="De Pooter Marijn" userId="634ff10e-5ce1-4de2-b291-de73628c3d81" providerId="ADAL" clId="{0CF5A8E6-8850-4530-89CA-07A1AE8371E0}" dt="2020-04-20T02:45:21.477" v="565" actId="478"/>
          <ac:grpSpMkLst>
            <pc:docMk/>
            <pc:sldMk cId="4063803315" sldId="318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22.891" v="566"/>
          <ac:grpSpMkLst>
            <pc:docMk/>
            <pc:sldMk cId="4063803315" sldId="318"/>
            <ac:grpSpMk id="12" creationId="{48E708D2-BC17-4DB6-8C72-F48ACD45D1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0:49.549" v="1620" actId="20577"/>
        <pc:sldMkLst>
          <pc:docMk/>
          <pc:sldMk cId="295471225" sldId="319"/>
        </pc:sldMkLst>
        <pc:spChg chg="mod">
          <ac:chgData name="De Pooter Marijn" userId="634ff10e-5ce1-4de2-b291-de73628c3d81" providerId="ADAL" clId="{0CF5A8E6-8850-4530-89CA-07A1AE8371E0}" dt="2020-04-29T20:20:45.049" v="1617" actId="20577"/>
          <ac:spMkLst>
            <pc:docMk/>
            <pc:sldMk cId="29547122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49.549" v="1620" actId="20577"/>
          <ac:spMkLst>
            <pc:docMk/>
            <pc:sldMk cId="295471225" sldId="319"/>
            <ac:spMk id="24" creationId="{013DEA4C-2549-4612-8576-D55367CF4FDB}"/>
          </ac:spMkLst>
        </pc:spChg>
        <pc:grpChg chg="del">
          <ac:chgData name="De Pooter Marijn" userId="634ff10e-5ce1-4de2-b291-de73628c3d81" providerId="ADAL" clId="{0CF5A8E6-8850-4530-89CA-07A1AE8371E0}" dt="2020-04-20T02:44:10.433" v="527" actId="478"/>
          <ac:grpSpMkLst>
            <pc:docMk/>
            <pc:sldMk cId="295471225" sldId="319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11.600" v="528"/>
          <ac:grpSpMkLst>
            <pc:docMk/>
            <pc:sldMk cId="295471225" sldId="319"/>
            <ac:grpSpMk id="23" creationId="{A36D9D3D-9058-4028-83F3-4657716A5DA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33.224" v="812" actId="1036"/>
        <pc:sldMkLst>
          <pc:docMk/>
          <pc:sldMk cId="710587196" sldId="320"/>
        </pc:sldMkLst>
        <pc:spChg chg="mod">
          <ac:chgData name="De Pooter Marijn" userId="634ff10e-5ce1-4de2-b291-de73628c3d81" providerId="ADAL" clId="{0CF5A8E6-8850-4530-89CA-07A1AE8371E0}" dt="2020-04-20T03:00:48.916" v="794" actId="6549"/>
          <ac:spMkLst>
            <pc:docMk/>
            <pc:sldMk cId="710587196" sldId="320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33.224" v="812" actId="1036"/>
          <ac:spMkLst>
            <pc:docMk/>
            <pc:sldMk cId="710587196" sldId="320"/>
            <ac:spMk id="12" creationId="{893332EB-3BE4-4C65-8F02-ACF03AF458FF}"/>
          </ac:spMkLst>
        </pc:spChg>
        <pc:grpChg chg="del">
          <ac:chgData name="De Pooter Marijn" userId="634ff10e-5ce1-4de2-b291-de73628c3d81" providerId="ADAL" clId="{0CF5A8E6-8850-4530-89CA-07A1AE8371E0}" dt="2020-04-20T02:57:00.629" v="723" actId="478"/>
          <ac:grpSpMkLst>
            <pc:docMk/>
            <pc:sldMk cId="710587196" sldId="320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01.852" v="724"/>
          <ac:grpSpMkLst>
            <pc:docMk/>
            <pc:sldMk cId="710587196" sldId="320"/>
            <ac:grpSpMk id="11" creationId="{D0C9EC86-FF43-476F-98B4-2414A9B0D066}"/>
          </ac:grpSpMkLst>
        </pc:grpChg>
      </pc:sldChg>
      <pc:sldChg chg="modSp">
        <pc:chgData name="De Pooter Marijn" userId="634ff10e-5ce1-4de2-b291-de73628c3d81" providerId="ADAL" clId="{0CF5A8E6-8850-4530-89CA-07A1AE8371E0}" dt="2020-04-29T20:25:17.218" v="1878" actId="20577"/>
        <pc:sldMkLst>
          <pc:docMk/>
          <pc:sldMk cId="1195850694" sldId="321"/>
        </pc:sldMkLst>
        <pc:spChg chg="mod">
          <ac:chgData name="De Pooter Marijn" userId="634ff10e-5ce1-4de2-b291-de73628c3d81" providerId="ADAL" clId="{0CF5A8E6-8850-4530-89CA-07A1AE8371E0}" dt="2020-04-29T20:25:10.226" v="1871" actId="20577"/>
          <ac:spMkLst>
            <pc:docMk/>
            <pc:sldMk cId="1195850694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17.218" v="1878" actId="20577"/>
          <ac:spMkLst>
            <pc:docMk/>
            <pc:sldMk cId="1195850694" sldId="321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2:59.285" v="1750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0CF5A8E6-8850-4530-89CA-07A1AE8371E0}" dt="2020-04-29T20:22:49.386" v="1743" actId="20577"/>
          <ac:spMkLst>
            <pc:docMk/>
            <pc:sldMk cId="2966986402" sldId="32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59.285" v="1750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4:15.356" v="1807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0CF5A8E6-8850-4530-89CA-07A1AE8371E0}" dt="2020-04-29T20:24:10.615" v="1806" actId="20577"/>
          <ac:spMkLst>
            <pc:docMk/>
            <pc:sldMk cId="1679975764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4:15.356" v="1807" actId="20577"/>
          <ac:spMkLst>
            <pc:docMk/>
            <pc:sldMk cId="1679975764" sldId="323"/>
            <ac:spMk id="13" creationId="{B74E2DDC-54BD-45E6-A308-15FA70FEC25F}"/>
          </ac:spMkLst>
        </pc:spChg>
        <pc:grpChg chg="del">
          <ac:chgData name="De Pooter Marijn" userId="634ff10e-5ce1-4de2-b291-de73628c3d81" providerId="ADAL" clId="{0CF5A8E6-8850-4530-89CA-07A1AE8371E0}" dt="2020-04-20T02:45:41.226" v="581" actId="478"/>
          <ac:grpSpMkLst>
            <pc:docMk/>
            <pc:sldMk cId="1679975764" sldId="323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42.402" v="582"/>
          <ac:grpSpMkLst>
            <pc:docMk/>
            <pc:sldMk cId="1679975764" sldId="323"/>
            <ac:grpSpMk id="12" creationId="{1F7B15D1-7F89-430C-B918-35E0F8A761A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4:28.880" v="1817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0CF5A8E6-8850-4530-89CA-07A1AE8371E0}" dt="2020-04-29T20:24:28.880" v="1817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3:05:16.614" v="808" actId="1036"/>
          <ac:spMkLst>
            <pc:docMk/>
            <pc:sldMk cId="1870137310" sldId="324"/>
            <ac:spMk id="13" creationId="{47FA59C0-E0F2-4E9B-B1E1-7C6BC5B82B14}"/>
          </ac:spMkLst>
        </pc:spChg>
        <pc:grpChg chg="del">
          <ac:chgData name="De Pooter Marijn" userId="634ff10e-5ce1-4de2-b291-de73628c3d81" providerId="ADAL" clId="{0CF5A8E6-8850-4530-89CA-07A1AE8371E0}" dt="2020-04-20T02:52:34.094" v="694" actId="478"/>
          <ac:grpSpMkLst>
            <pc:docMk/>
            <pc:sldMk cId="1870137310" sldId="324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52:35.253" v="695"/>
          <ac:grpSpMkLst>
            <pc:docMk/>
            <pc:sldMk cId="1870137310" sldId="324"/>
            <ac:grpSpMk id="12" creationId="{6021AE62-780D-4643-9E03-A3629718B2B2}"/>
          </ac:grpSpMkLst>
        </pc:grpChg>
      </pc:sldChg>
      <pc:sldChg chg="modSp">
        <pc:chgData name="De Pooter Marijn" userId="634ff10e-5ce1-4de2-b291-de73628c3d81" providerId="ADAL" clId="{0CF5A8E6-8850-4530-89CA-07A1AE8371E0}" dt="2020-04-29T20:25:32.269" v="1890" actId="20577"/>
        <pc:sldMkLst>
          <pc:docMk/>
          <pc:sldMk cId="2752219133" sldId="325"/>
        </pc:sldMkLst>
        <pc:spChg chg="mod">
          <ac:chgData name="De Pooter Marijn" userId="634ff10e-5ce1-4de2-b291-de73628c3d81" providerId="ADAL" clId="{0CF5A8E6-8850-4530-89CA-07A1AE8371E0}" dt="2020-04-29T20:25:27.181" v="1885" actId="20577"/>
          <ac:spMkLst>
            <pc:docMk/>
            <pc:sldMk cId="2752219133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32.269" v="1890" actId="20577"/>
          <ac:spMkLst>
            <pc:docMk/>
            <pc:sldMk cId="2752219133" sldId="325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5:50.425" v="1911" actId="20577"/>
        <pc:sldMkLst>
          <pc:docMk/>
          <pc:sldMk cId="3192003071" sldId="326"/>
        </pc:sldMkLst>
        <pc:spChg chg="mod">
          <ac:chgData name="De Pooter Marijn" userId="634ff10e-5ce1-4de2-b291-de73628c3d81" providerId="ADAL" clId="{0CF5A8E6-8850-4530-89CA-07A1AE8371E0}" dt="2020-04-29T20:25:43.772" v="1907" actId="20577"/>
          <ac:spMkLst>
            <pc:docMk/>
            <pc:sldMk cId="3192003071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50.425" v="1911" actId="20577"/>
          <ac:spMkLst>
            <pc:docMk/>
            <pc:sldMk cId="3192003071" sldId="32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01.291" v="192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0CF5A8E6-8850-4530-89CA-07A1AE8371E0}" dt="2020-04-29T20:25:58.564" v="1928" actId="20577"/>
          <ac:spMkLst>
            <pc:docMk/>
            <pc:sldMk cId="730173772" sldId="32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01.291" v="1929" actId="20577"/>
          <ac:spMkLst>
            <pc:docMk/>
            <pc:sldMk cId="730173772" sldId="327"/>
            <ac:spMk id="13" creationId="{B74E2DDC-54BD-45E6-A308-15FA70FEC25F}"/>
          </ac:spMkLst>
        </pc:spChg>
      </pc:sldChg>
      <pc:sldChg chg="add ord">
        <pc:chgData name="De Pooter Marijn" userId="634ff10e-5ce1-4de2-b291-de73628c3d81" providerId="ADAL" clId="{0CF5A8E6-8850-4530-89CA-07A1AE8371E0}" dt="2020-04-29T18:44:41.417" v="834"/>
        <pc:sldMkLst>
          <pc:docMk/>
          <pc:sldMk cId="2588786825" sldId="328"/>
        </pc:sldMkLst>
      </pc:sldChg>
      <pc:sldChg chg="modSp add ord">
        <pc:chgData name="De Pooter Marijn" userId="634ff10e-5ce1-4de2-b291-de73628c3d81" providerId="ADAL" clId="{0CF5A8E6-8850-4530-89CA-07A1AE8371E0}" dt="2020-04-29T20:26:25.026" v="1946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0CF5A8E6-8850-4530-89CA-07A1AE8371E0}" dt="2020-04-29T20:26:21.112" v="1939" actId="20577"/>
          <ac:spMkLst>
            <pc:docMk/>
            <pc:sldMk cId="2187720427" sldId="32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25.026" v="1946" actId="20577"/>
          <ac:spMkLst>
            <pc:docMk/>
            <pc:sldMk cId="2187720427" sldId="329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39.773" v="1958" actId="20577"/>
        <pc:sldMkLst>
          <pc:docMk/>
          <pc:sldMk cId="3255752930" sldId="330"/>
        </pc:sldMkLst>
        <pc:spChg chg="mod">
          <ac:chgData name="De Pooter Marijn" userId="634ff10e-5ce1-4de2-b291-de73628c3d81" providerId="ADAL" clId="{0CF5A8E6-8850-4530-89CA-07A1AE8371E0}" dt="2020-04-29T20:26:39.773" v="1958" actId="20577"/>
          <ac:spMkLst>
            <pc:docMk/>
            <pc:sldMk cId="3255752930" sldId="33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35.006" v="1948" actId="20577"/>
          <ac:spMkLst>
            <pc:docMk/>
            <pc:sldMk cId="3255752930" sldId="330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57.430" v="1982" actId="20577"/>
        <pc:sldMkLst>
          <pc:docMk/>
          <pc:sldMk cId="3883788791" sldId="331"/>
        </pc:sldMkLst>
        <pc:spChg chg="mod">
          <ac:chgData name="De Pooter Marijn" userId="634ff10e-5ce1-4de2-b291-de73628c3d81" providerId="ADAL" clId="{0CF5A8E6-8850-4530-89CA-07A1AE8371E0}" dt="2020-04-29T20:26:51.585" v="1975" actId="20577"/>
          <ac:spMkLst>
            <pc:docMk/>
            <pc:sldMk cId="3883788791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57.430" v="1982" actId="20577"/>
          <ac:spMkLst>
            <pc:docMk/>
            <pc:sldMk cId="3883788791" sldId="331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11.345" v="1998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0CF5A8E6-8850-4530-89CA-07A1AE8371E0}" dt="2020-04-29T20:27:07.131" v="1997" actId="20577"/>
          <ac:spMkLst>
            <pc:docMk/>
            <pc:sldMk cId="3268077999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11.345" v="1998" actId="20577"/>
          <ac:spMkLst>
            <pc:docMk/>
            <pc:sldMk cId="3268077999" sldId="332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24.158" v="2012" actId="20577"/>
        <pc:sldMkLst>
          <pc:docMk/>
          <pc:sldMk cId="1144348503" sldId="333"/>
        </pc:sldMkLst>
        <pc:spChg chg="mod">
          <ac:chgData name="De Pooter Marijn" userId="634ff10e-5ce1-4de2-b291-de73628c3d81" providerId="ADAL" clId="{0CF5A8E6-8850-4530-89CA-07A1AE8371E0}" dt="2020-04-29T20:27:20.270" v="2005" actId="20577"/>
          <ac:spMkLst>
            <pc:docMk/>
            <pc:sldMk cId="1144348503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24.158" v="2012" actId="20577"/>
          <ac:spMkLst>
            <pc:docMk/>
            <pc:sldMk cId="1144348503" sldId="333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19:53:04.282" v="908" actId="20577"/>
        <pc:sldMkLst>
          <pc:docMk/>
          <pc:sldMk cId="1766373556" sldId="334"/>
        </pc:sldMkLst>
        <pc:spChg chg="mod">
          <ac:chgData name="De Pooter Marijn" userId="634ff10e-5ce1-4de2-b291-de73628c3d81" providerId="ADAL" clId="{0CF5A8E6-8850-4530-89CA-07A1AE8371E0}" dt="2020-04-29T19:52:59.094" v="905" actId="20577"/>
          <ac:spMkLst>
            <pc:docMk/>
            <pc:sldMk cId="1766373556" sldId="334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3:04.282" v="908" actId="20577"/>
          <ac:spMkLst>
            <pc:docMk/>
            <pc:sldMk cId="1766373556" sldId="334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0CF5A8E6-8850-4530-89CA-07A1AE8371E0}" dt="2020-04-29T19:54:12.777" v="920" actId="20577"/>
        <pc:sldMkLst>
          <pc:docMk/>
          <pc:sldMk cId="516572011" sldId="335"/>
        </pc:sldMkLst>
        <pc:spChg chg="mod">
          <ac:chgData name="De Pooter Marijn" userId="634ff10e-5ce1-4de2-b291-de73628c3d81" providerId="ADAL" clId="{0CF5A8E6-8850-4530-89CA-07A1AE8371E0}" dt="2020-04-29T19:54:12.777" v="920" actId="20577"/>
          <ac:spMkLst>
            <pc:docMk/>
            <pc:sldMk cId="516572011" sldId="335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0CF5A8E6-8850-4530-89CA-07A1AE8371E0}" dt="2020-04-29T19:58:29.517" v="993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0CF5A8E6-8850-4530-89CA-07A1AE8371E0}" dt="2020-04-29T19:58:26.254" v="990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8:29.517" v="993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0CF5A8E6-8850-4530-89CA-07A1AE8371E0}" dt="2020-04-29T20:12:39.172" v="1342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0CF5A8E6-8850-4530-89CA-07A1AE8371E0}" dt="2020-04-29T20:05:15.671" v="1041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12:39.172" v="1342" actId="20577"/>
          <ac:spMkLst>
            <pc:docMk/>
            <pc:sldMk cId="353819501" sldId="337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0CF5A8E6-8850-4530-89CA-07A1AE8371E0}" dt="2020-04-29T19:56:59.243" v="964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0CF5A8E6-8850-4530-89CA-07A1AE8371E0}" dt="2020-04-29T19:56:59.243" v="964" actId="20577"/>
          <ac:spMkLst>
            <pc:docMk/>
            <pc:sldMk cId="2357885873" sldId="338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7:26.327" v="974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0CF5A8E6-8850-4530-89CA-07A1AE8371E0}" dt="2020-04-29T19:57:26.327" v="974" actId="20577"/>
          <ac:spMkLst>
            <pc:docMk/>
            <pc:sldMk cId="3258319732" sldId="339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9:39.352" v="1002" actId="20577"/>
        <pc:sldMkLst>
          <pc:docMk/>
          <pc:sldMk cId="541462847" sldId="340"/>
        </pc:sldMkLst>
        <pc:spChg chg="mod">
          <ac:chgData name="De Pooter Marijn" userId="634ff10e-5ce1-4de2-b291-de73628c3d81" providerId="ADAL" clId="{0CF5A8E6-8850-4530-89CA-07A1AE8371E0}" dt="2020-04-29T19:59:39.352" v="1002" actId="20577"/>
          <ac:spMkLst>
            <pc:docMk/>
            <pc:sldMk cId="541462847" sldId="340"/>
            <ac:spMk id="2" creationId="{E86959B1-3923-4945-A1AB-86C646A4550E}"/>
          </ac:spMkLst>
        </pc:spChg>
      </pc:sldChg>
      <pc:sldChg chg="modSp add del ord">
        <pc:chgData name="De Pooter Marijn" userId="634ff10e-5ce1-4de2-b291-de73628c3d81" providerId="ADAL" clId="{0CF5A8E6-8850-4530-89CA-07A1AE8371E0}" dt="2020-04-29T20:03:48.460" v="1019" actId="2696"/>
        <pc:sldMkLst>
          <pc:docMk/>
          <pc:sldMk cId="1222976032" sldId="341"/>
        </pc:sldMkLst>
        <pc:spChg chg="mod">
          <ac:chgData name="De Pooter Marijn" userId="634ff10e-5ce1-4de2-b291-de73628c3d81" providerId="ADAL" clId="{0CF5A8E6-8850-4530-89CA-07A1AE8371E0}" dt="2020-04-29T20:02:44.572" v="1016" actId="20577"/>
          <ac:spMkLst>
            <pc:docMk/>
            <pc:sldMk cId="1222976032" sldId="341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CF5A8E6-8850-4530-89CA-07A1AE8371E0}" dt="2020-04-29T20:03:57.287" v="1029" actId="20577"/>
        <pc:sldMkLst>
          <pc:docMk/>
          <pc:sldMk cId="3469612678" sldId="342"/>
        </pc:sldMkLst>
        <pc:spChg chg="mod">
          <ac:chgData name="De Pooter Marijn" userId="634ff10e-5ce1-4de2-b291-de73628c3d81" providerId="ADAL" clId="{0CF5A8E6-8850-4530-89CA-07A1AE8371E0}" dt="2020-04-29T20:03:57.287" v="1029" actId="20577"/>
          <ac:spMkLst>
            <pc:docMk/>
            <pc:sldMk cId="3469612678" sldId="342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20:14:16.875" v="1427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0CF5A8E6-8850-4530-89CA-07A1AE8371E0}" dt="2020-04-29T20:14:16.875" v="1427" actId="20577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add ord">
        <pc:chgData name="De Pooter Marijn" userId="634ff10e-5ce1-4de2-b291-de73628c3d81" providerId="ADAL" clId="{0CF5A8E6-8850-4530-89CA-07A1AE8371E0}" dt="2020-04-29T21:08:53.853" v="3001" actId="1038"/>
        <pc:sldMkLst>
          <pc:docMk/>
          <pc:sldMk cId="956583566" sldId="344"/>
        </pc:sldMkLst>
        <pc:spChg chg="mod">
          <ac:chgData name="De Pooter Marijn" userId="634ff10e-5ce1-4de2-b291-de73628c3d81" providerId="ADAL" clId="{0CF5A8E6-8850-4530-89CA-07A1AE8371E0}" dt="2020-04-29T20:18:38.233" v="1504" actId="20577"/>
          <ac:spMkLst>
            <pc:docMk/>
            <pc:sldMk cId="956583566" sldId="344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0CF5A8E6-8850-4530-89CA-07A1AE8371E0}" dt="2020-04-29T20:15:56.596" v="1440"/>
          <ac:spMkLst>
            <pc:docMk/>
            <pc:sldMk cId="956583566" sldId="34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CF5A8E6-8850-4530-89CA-07A1AE8371E0}" dt="2020-04-29T21:03:19.232" v="2574" actId="692"/>
          <ac:spMkLst>
            <pc:docMk/>
            <pc:sldMk cId="956583566" sldId="344"/>
            <ac:spMk id="7" creationId="{6FEB193A-3D1B-4802-B35B-C458042BA306}"/>
          </ac:spMkLst>
        </pc:spChg>
        <pc:spChg chg="mod">
          <ac:chgData name="De Pooter Marijn" userId="634ff10e-5ce1-4de2-b291-de73628c3d81" providerId="ADAL" clId="{0CF5A8E6-8850-4530-89CA-07A1AE8371E0}" dt="2020-04-29T20:27:36.103" v="2019" actId="20577"/>
          <ac:spMkLst>
            <pc:docMk/>
            <pc:sldMk cId="956583566" sldId="344"/>
            <ac:spMk id="9" creationId="{39B95173-AFDB-466C-9C70-BC059ECC97EC}"/>
          </ac:spMkLst>
        </pc:spChg>
        <pc:spChg chg="add del mod">
          <ac:chgData name="De Pooter Marijn" userId="634ff10e-5ce1-4de2-b291-de73628c3d81" providerId="ADAL" clId="{0CF5A8E6-8850-4530-89CA-07A1AE8371E0}" dt="2020-04-29T20:49:53.783" v="2258" actId="478"/>
          <ac:spMkLst>
            <pc:docMk/>
            <pc:sldMk cId="956583566" sldId="344"/>
            <ac:spMk id="13" creationId="{43D977E9-F311-4AFD-970F-B672358B3D54}"/>
          </ac:spMkLst>
        </pc:spChg>
        <pc:spChg chg="add del mod">
          <ac:chgData name="De Pooter Marijn" userId="634ff10e-5ce1-4de2-b291-de73628c3d81" providerId="ADAL" clId="{0CF5A8E6-8850-4530-89CA-07A1AE8371E0}" dt="2020-04-29T20:49:56.914" v="2259" actId="478"/>
          <ac:spMkLst>
            <pc:docMk/>
            <pc:sldMk cId="956583566" sldId="344"/>
            <ac:spMk id="14" creationId="{2D740BF8-6423-4ED4-92C1-D6D3D64F740F}"/>
          </ac:spMkLst>
        </pc:spChg>
        <pc:spChg chg="add mod">
          <ac:chgData name="De Pooter Marijn" userId="634ff10e-5ce1-4de2-b291-de73628c3d81" providerId="ADAL" clId="{0CF5A8E6-8850-4530-89CA-07A1AE8371E0}" dt="2020-04-29T21:08:39.569" v="2899" actId="1076"/>
          <ac:spMkLst>
            <pc:docMk/>
            <pc:sldMk cId="956583566" sldId="344"/>
            <ac:spMk id="23" creationId="{68A4FA00-AB2F-4944-8916-59DF8F4924AA}"/>
          </ac:spMkLst>
        </pc:spChg>
        <pc:spChg chg="add mod">
          <ac:chgData name="De Pooter Marijn" userId="634ff10e-5ce1-4de2-b291-de73628c3d81" providerId="ADAL" clId="{0CF5A8E6-8850-4530-89CA-07A1AE8371E0}" dt="2020-04-29T21:08:05.932" v="2893" actId="1036"/>
          <ac:spMkLst>
            <pc:docMk/>
            <pc:sldMk cId="956583566" sldId="344"/>
            <ac:spMk id="24" creationId="{4ECAC2A6-DD23-471B-B24F-3D73FE4E12E1}"/>
          </ac:spMkLst>
        </pc:spChg>
        <pc:spChg chg="add mod">
          <ac:chgData name="De Pooter Marijn" userId="634ff10e-5ce1-4de2-b291-de73628c3d81" providerId="ADAL" clId="{0CF5A8E6-8850-4530-89CA-07A1AE8371E0}" dt="2020-04-29T21:08:32.497" v="2898" actId="1035"/>
          <ac:spMkLst>
            <pc:docMk/>
            <pc:sldMk cId="956583566" sldId="344"/>
            <ac:spMk id="26" creationId="{4D2FF396-F6D9-4F2F-8619-22CE61092199}"/>
          </ac:spMkLst>
        </pc:spChg>
        <pc:spChg chg="add mod">
          <ac:chgData name="De Pooter Marijn" userId="634ff10e-5ce1-4de2-b291-de73628c3d81" providerId="ADAL" clId="{0CF5A8E6-8850-4530-89CA-07A1AE8371E0}" dt="2020-04-29T21:08:53.853" v="3001" actId="1038"/>
          <ac:spMkLst>
            <pc:docMk/>
            <pc:sldMk cId="956583566" sldId="344"/>
            <ac:spMk id="27" creationId="{A528FE04-118C-498B-96E6-6718C804711B}"/>
          </ac:spMkLst>
        </pc:spChg>
        <pc:grpChg chg="mod">
          <ac:chgData name="De Pooter Marijn" userId="634ff10e-5ce1-4de2-b291-de73628c3d81" providerId="ADAL" clId="{0CF5A8E6-8850-4530-89CA-07A1AE8371E0}" dt="2020-04-29T20:16:04.783" v="1443" actId="1076"/>
          <ac:grpSpMkLst>
            <pc:docMk/>
            <pc:sldMk cId="956583566" sldId="344"/>
            <ac:grpSpMk id="8" creationId="{6A6DBE46-782E-4A95-9B6B-2FCA5193F1D0}"/>
          </ac:grpSpMkLst>
        </pc:grpChg>
        <pc:graphicFrameChg chg="add mod ord modGraphic">
          <ac:chgData name="De Pooter Marijn" userId="634ff10e-5ce1-4de2-b291-de73628c3d81" providerId="ADAL" clId="{0CF5A8E6-8850-4530-89CA-07A1AE8371E0}" dt="2020-04-29T20:59:19.908" v="2435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add mod modGraphic">
          <ac:chgData name="De Pooter Marijn" userId="634ff10e-5ce1-4de2-b291-de73628c3d81" providerId="ADAL" clId="{0CF5A8E6-8850-4530-89CA-07A1AE8371E0}" dt="2020-04-29T21:05:32.238" v="2662" actId="20577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0CF5A8E6-8850-4530-89CA-07A1AE8371E0}" dt="2020-04-29T21:00:53.275" v="2464" actId="207"/>
          <ac:picMkLst>
            <pc:docMk/>
            <pc:sldMk cId="956583566" sldId="344"/>
            <ac:picMk id="16" creationId="{AAF38366-4B3A-4384-9670-C4165124AFB8}"/>
          </ac:picMkLst>
        </pc:picChg>
        <pc:picChg chg="add mod">
          <ac:chgData name="De Pooter Marijn" userId="634ff10e-5ce1-4de2-b291-de73628c3d81" providerId="ADAL" clId="{0CF5A8E6-8850-4530-89CA-07A1AE8371E0}" dt="2020-04-29T21:00:39.307" v="2463" actId="1035"/>
          <ac:picMkLst>
            <pc:docMk/>
            <pc:sldMk cId="956583566" sldId="344"/>
            <ac:picMk id="18" creationId="{00374953-1612-4840-9FA8-1565F33938AD}"/>
          </ac:picMkLst>
        </pc:picChg>
        <pc:cxnChg chg="add mod">
          <ac:chgData name="De Pooter Marijn" userId="634ff10e-5ce1-4de2-b291-de73628c3d81" providerId="ADAL" clId="{0CF5A8E6-8850-4530-89CA-07A1AE8371E0}" dt="2020-04-29T21:06:48.789" v="2689" actId="1035"/>
          <ac:cxnSpMkLst>
            <pc:docMk/>
            <pc:sldMk cId="956583566" sldId="344"/>
            <ac:cxnSpMk id="20" creationId="{D791E9D7-7C4B-42EA-A24C-867076441621}"/>
          </ac:cxnSpMkLst>
        </pc:cxnChg>
        <pc:cxnChg chg="add mod">
          <ac:chgData name="De Pooter Marijn" userId="634ff10e-5ce1-4de2-b291-de73628c3d81" providerId="ADAL" clId="{0CF5A8E6-8850-4530-89CA-07A1AE8371E0}" dt="2020-04-29T21:06:56.453" v="2707" actId="1036"/>
          <ac:cxnSpMkLst>
            <pc:docMk/>
            <pc:sldMk cId="956583566" sldId="344"/>
            <ac:cxnSpMk id="21" creationId="{3A25091F-EC24-43A1-80D4-8ECE8DBE95BB}"/>
          </ac:cxnSpMkLst>
        </pc:cxnChg>
        <pc:cxnChg chg="add mod">
          <ac:chgData name="De Pooter Marijn" userId="634ff10e-5ce1-4de2-b291-de73628c3d81" providerId="ADAL" clId="{0CF5A8E6-8850-4530-89CA-07A1AE8371E0}" dt="2020-04-29T21:04:55.580" v="2646" actId="692"/>
          <ac:cxnSpMkLst>
            <pc:docMk/>
            <pc:sldMk cId="956583566" sldId="344"/>
            <ac:cxnSpMk id="22" creationId="{4320EE69-5C4D-47B4-9718-0748F1407EBE}"/>
          </ac:cxnSpMkLst>
        </pc:cxnChg>
        <pc:cxnChg chg="add mod">
          <ac:chgData name="De Pooter Marijn" userId="634ff10e-5ce1-4de2-b291-de73628c3d81" providerId="ADAL" clId="{0CF5A8E6-8850-4530-89CA-07A1AE8371E0}" dt="2020-04-29T21:07:24.846" v="2791" actId="1035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add ord">
        <pc:chgData name="De Pooter Marijn" userId="634ff10e-5ce1-4de2-b291-de73628c3d81" providerId="ADAL" clId="{0CF5A8E6-8850-4530-89CA-07A1AE8371E0}" dt="2020-04-29T21:20:44.156" v="3543" actId="20577"/>
        <pc:sldMkLst>
          <pc:docMk/>
          <pc:sldMk cId="660816327" sldId="345"/>
        </pc:sldMkLst>
        <pc:spChg chg="mod">
          <ac:chgData name="De Pooter Marijn" userId="634ff10e-5ce1-4de2-b291-de73628c3d81" providerId="ADAL" clId="{0CF5A8E6-8850-4530-89CA-07A1AE8371E0}" dt="2020-04-29T21:13:16.083" v="3015" actId="20577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1:20:44.156" v="3543" actId="20577"/>
          <ac:spMkLst>
            <pc:docMk/>
            <pc:sldMk cId="660816327" sldId="345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0CF5A8E6-8850-4530-89CA-07A1AE8371E0}" dt="2020-04-29T21:21:29.524" v="3567" actId="5793"/>
        <pc:sldMkLst>
          <pc:docMk/>
          <pc:sldMk cId="3762680006" sldId="346"/>
        </pc:sldMkLst>
        <pc:spChg chg="mod">
          <ac:chgData name="De Pooter Marijn" userId="634ff10e-5ce1-4de2-b291-de73628c3d81" providerId="ADAL" clId="{0CF5A8E6-8850-4530-89CA-07A1AE8371E0}" dt="2020-04-29T21:21:29.524" v="3567" actId="5793"/>
          <ac:spMkLst>
            <pc:docMk/>
            <pc:sldMk cId="3762680006" sldId="346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47AD20A0-E90C-4D77-9A60-4DB2D36CFBD9}"/>
    <pc:docChg chg="undo custSel addSld delSld modSld sldOrd">
      <pc:chgData name="De Pooter Marijn" userId="634ff10e-5ce1-4de2-b291-de73628c3d81" providerId="ADAL" clId="{47AD20A0-E90C-4D77-9A60-4DB2D36CFBD9}" dt="2020-02-09T21:08:56.576" v="2569" actId="6549"/>
      <pc:docMkLst>
        <pc:docMk/>
      </pc:docMkLst>
      <pc:sldChg chg="addSp modSp">
        <pc:chgData name="De Pooter Marijn" userId="634ff10e-5ce1-4de2-b291-de73628c3d81" providerId="ADAL" clId="{47AD20A0-E90C-4D77-9A60-4DB2D36CFBD9}" dt="2020-02-09T19:55:13.602" v="4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47AD20A0-E90C-4D77-9A60-4DB2D36CFBD9}" dt="2020-02-09T19:55:13.602" v="45" actId="20577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2:57.974" v="33" actId="20577"/>
          <ac:spMkLst>
            <pc:docMk/>
            <pc:sldMk cId="1513872387" sldId="284"/>
            <ac:spMk id="7" creationId="{D025BB05-5FD2-4411-A31B-CA027BF453D1}"/>
          </ac:spMkLst>
        </pc:spChg>
        <pc:grpChg chg="add mod">
          <ac:chgData name="De Pooter Marijn" userId="634ff10e-5ce1-4de2-b291-de73628c3d81" providerId="ADAL" clId="{47AD20A0-E90C-4D77-9A60-4DB2D36CFBD9}" dt="2020-02-09T19:54:05.022" v="34" actId="14826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47AD20A0-E90C-4D77-9A60-4DB2D36CFBD9}" dt="2020-02-09T19:54:46.202" v="35" actId="207"/>
          <ac:picMkLst>
            <pc:docMk/>
            <pc:sldMk cId="1513872387" sldId="284"/>
            <ac:picMk id="8" creationId="{6CE10FEC-5B5F-42A4-A85A-45D6A094343A}"/>
          </ac:picMkLst>
        </pc:picChg>
      </pc:sldChg>
      <pc:sldChg chg="modSp">
        <pc:chgData name="De Pooter Marijn" userId="634ff10e-5ce1-4de2-b291-de73628c3d81" providerId="ADAL" clId="{47AD20A0-E90C-4D77-9A60-4DB2D36CFBD9}" dt="2020-02-09T19:50:33.564" v="1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47AD20A0-E90C-4D77-9A60-4DB2D36CFBD9}" dt="2020-02-09T19:50:33.564" v="1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del">
        <pc:chgData name="De Pooter Marijn" userId="634ff10e-5ce1-4de2-b291-de73628c3d81" providerId="ADAL" clId="{47AD20A0-E90C-4D77-9A60-4DB2D36CFBD9}" dt="2020-02-09T19:56:24.547" v="5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47AD20A0-E90C-4D77-9A60-4DB2D36CFBD9}" dt="2020-02-09T19:56:00.334" v="51" actId="2696"/>
        <pc:sldMkLst>
          <pc:docMk/>
          <pc:sldMk cId="2199951965" sldId="309"/>
        </pc:sldMkLst>
      </pc:sldChg>
      <pc:sldChg chg="delSp modSp ord modAnim">
        <pc:chgData name="De Pooter Marijn" userId="634ff10e-5ce1-4de2-b291-de73628c3d81" providerId="ADAL" clId="{47AD20A0-E90C-4D77-9A60-4DB2D36CFBD9}" dt="2020-02-09T20:18:28.932" v="804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47AD20A0-E90C-4D77-9A60-4DB2D36CFBD9}" dt="2020-02-09T20:18:28.932" v="804" actId="2057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12:11.911" v="581" actId="20577"/>
          <ac:spMkLst>
            <pc:docMk/>
            <pc:sldMk cId="3889119266" sldId="310"/>
            <ac:spMk id="8" creationId="{85AB7837-E430-4D92-B538-2843377BD331}"/>
          </ac:spMkLst>
        </pc:spChg>
        <pc:spChg chg="del">
          <ac:chgData name="De Pooter Marijn" userId="634ff10e-5ce1-4de2-b291-de73628c3d81" providerId="ADAL" clId="{47AD20A0-E90C-4D77-9A60-4DB2D36CFBD9}" dt="2020-02-09T20:13:36.818" v="609" actId="478"/>
          <ac:spMkLst>
            <pc:docMk/>
            <pc:sldMk cId="3889119266" sldId="310"/>
            <ac:spMk id="13" creationId="{007E1AA2-AE12-4291-93E0-CE21645CB566}"/>
          </ac:spMkLst>
        </pc:spChg>
        <pc:spChg chg="del">
          <ac:chgData name="De Pooter Marijn" userId="634ff10e-5ce1-4de2-b291-de73628c3d81" providerId="ADAL" clId="{47AD20A0-E90C-4D77-9A60-4DB2D36CFBD9}" dt="2020-02-09T20:13:51.925" v="614" actId="478"/>
          <ac:spMkLst>
            <pc:docMk/>
            <pc:sldMk cId="3889119266" sldId="310"/>
            <ac:spMk id="14" creationId="{85F7A8F1-6F76-4C29-BC6F-6D1CD086BF93}"/>
          </ac:spMkLst>
        </pc:spChg>
        <pc:spChg chg="del">
          <ac:chgData name="De Pooter Marijn" userId="634ff10e-5ce1-4de2-b291-de73628c3d81" providerId="ADAL" clId="{47AD20A0-E90C-4D77-9A60-4DB2D36CFBD9}" dt="2020-02-09T20:13:55.703" v="615" actId="478"/>
          <ac:spMkLst>
            <pc:docMk/>
            <pc:sldMk cId="3889119266" sldId="310"/>
            <ac:spMk id="15" creationId="{3F60BACD-D2B0-4598-9754-66E76CCE33FB}"/>
          </ac:spMkLst>
        </pc:spChg>
        <pc:grpChg chg="del">
          <ac:chgData name="De Pooter Marijn" userId="634ff10e-5ce1-4de2-b291-de73628c3d81" providerId="ADAL" clId="{47AD20A0-E90C-4D77-9A60-4DB2D36CFBD9}" dt="2020-02-09T20:14:00.709" v="617" actId="478"/>
          <ac:grpSpMkLst>
            <pc:docMk/>
            <pc:sldMk cId="3889119266" sldId="310"/>
            <ac:grpSpMk id="19" creationId="{0F784300-D23C-45D3-AF1F-6CCBA592FF8F}"/>
          </ac:grpSpMkLst>
        </pc:grpChg>
        <pc:picChg chg="del">
          <ac:chgData name="De Pooter Marijn" userId="634ff10e-5ce1-4de2-b291-de73628c3d81" providerId="ADAL" clId="{47AD20A0-E90C-4D77-9A60-4DB2D36CFBD9}" dt="2020-02-09T20:13:39.411" v="610" actId="478"/>
          <ac:picMkLst>
            <pc:docMk/>
            <pc:sldMk cId="3889119266" sldId="310"/>
            <ac:picMk id="16" creationId="{34405316-E0C2-4ADF-9508-17A9203E90BB}"/>
          </ac:picMkLst>
        </pc:picChg>
        <pc:picChg chg="del">
          <ac:chgData name="De Pooter Marijn" userId="634ff10e-5ce1-4de2-b291-de73628c3d81" providerId="ADAL" clId="{47AD20A0-E90C-4D77-9A60-4DB2D36CFBD9}" dt="2020-02-09T20:13:58.402" v="616" actId="478"/>
          <ac:picMkLst>
            <pc:docMk/>
            <pc:sldMk cId="3889119266" sldId="310"/>
            <ac:picMk id="17" creationId="{1374530C-9943-45C4-B65D-262BE4627FCB}"/>
          </ac:picMkLst>
        </pc:picChg>
        <pc:cxnChg chg="del">
          <ac:chgData name="De Pooter Marijn" userId="634ff10e-5ce1-4de2-b291-de73628c3d81" providerId="ADAL" clId="{47AD20A0-E90C-4D77-9A60-4DB2D36CFBD9}" dt="2020-02-09T20:13:41.665" v="611" actId="478"/>
          <ac:cxnSpMkLst>
            <pc:docMk/>
            <pc:sldMk cId="3889119266" sldId="310"/>
            <ac:cxnSpMk id="5" creationId="{A983FE38-5C07-4B17-97D1-1B913CFB50EF}"/>
          </ac:cxnSpMkLst>
        </pc:cxnChg>
        <pc:cxnChg chg="del mod">
          <ac:chgData name="De Pooter Marijn" userId="634ff10e-5ce1-4de2-b291-de73628c3d81" providerId="ADAL" clId="{47AD20A0-E90C-4D77-9A60-4DB2D36CFBD9}" dt="2020-02-09T20:13:44.370" v="612" actId="478"/>
          <ac:cxnSpMkLst>
            <pc:docMk/>
            <pc:sldMk cId="3889119266" sldId="310"/>
            <ac:cxnSpMk id="27" creationId="{78977314-5EEA-41E6-86B5-D213C5E4610A}"/>
          </ac:cxnSpMkLst>
        </pc:cxnChg>
        <pc:cxnChg chg="del mod">
          <ac:chgData name="De Pooter Marijn" userId="634ff10e-5ce1-4de2-b291-de73628c3d81" providerId="ADAL" clId="{47AD20A0-E90C-4D77-9A60-4DB2D36CFBD9}" dt="2020-02-09T20:13:46.680" v="613" actId="478"/>
          <ac:cxnSpMkLst>
            <pc:docMk/>
            <pc:sldMk cId="3889119266" sldId="310"/>
            <ac:cxnSpMk id="29" creationId="{ED84837F-D5EE-47F8-B642-43DF7A58F03A}"/>
          </ac:cxnSpMkLst>
        </pc:cxnChg>
        <pc:cxnChg chg="del mod">
          <ac:chgData name="De Pooter Marijn" userId="634ff10e-5ce1-4de2-b291-de73628c3d81" providerId="ADAL" clId="{47AD20A0-E90C-4D77-9A60-4DB2D36CFBD9}" dt="2020-02-09T20:14:07.788" v="619" actId="478"/>
          <ac:cxnSpMkLst>
            <pc:docMk/>
            <pc:sldMk cId="3889119266" sldId="310"/>
            <ac:cxnSpMk id="32" creationId="{BF3050B4-543F-48A7-BB8E-EB34B504DCAC}"/>
          </ac:cxnSpMkLst>
        </pc:cxnChg>
        <pc:cxnChg chg="del">
          <ac:chgData name="De Pooter Marijn" userId="634ff10e-5ce1-4de2-b291-de73628c3d81" providerId="ADAL" clId="{47AD20A0-E90C-4D77-9A60-4DB2D36CFBD9}" dt="2020-02-09T20:14:04.597" v="618" actId="478"/>
          <ac:cxnSpMkLst>
            <pc:docMk/>
            <pc:sldMk cId="3889119266" sldId="310"/>
            <ac:cxnSpMk id="43" creationId="{468220F8-433D-4E16-8545-EDEAA3A405E1}"/>
          </ac:cxnSpMkLst>
        </pc:cxnChg>
      </pc:sldChg>
      <pc:sldChg chg="modSp">
        <pc:chgData name="De Pooter Marijn" userId="634ff10e-5ce1-4de2-b291-de73628c3d81" providerId="ADAL" clId="{47AD20A0-E90C-4D77-9A60-4DB2D36CFBD9}" dt="2020-02-09T20:32:09.742" v="1148" actId="404"/>
        <pc:sldMkLst>
          <pc:docMk/>
          <pc:sldMk cId="2913506560" sldId="312"/>
        </pc:sldMkLst>
        <pc:spChg chg="mod">
          <ac:chgData name="De Pooter Marijn" userId="634ff10e-5ce1-4de2-b291-de73628c3d81" providerId="ADAL" clId="{47AD20A0-E90C-4D77-9A60-4DB2D36CFBD9}" dt="2020-02-09T20:32:09.742" v="1148" actId="404"/>
          <ac:spMkLst>
            <pc:docMk/>
            <pc:sldMk cId="2913506560" sldId="312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47AD20A0-E90C-4D77-9A60-4DB2D36CFBD9}" dt="2020-02-09T19:56:18.899" v="5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47AD20A0-E90C-4D77-9A60-4DB2D36CFBD9}" dt="2020-02-09T19:56:18.899" v="55" actId="20577"/>
          <ac:spMkLst>
            <pc:docMk/>
            <pc:sldMk cId="1943433070" sldId="314"/>
            <ac:spMk id="7" creationId="{D025BB05-5FD2-4411-A31B-CA027BF453D1}"/>
          </ac:spMkLst>
        </pc:spChg>
      </pc:sldChg>
      <pc:sldChg chg="add">
        <pc:chgData name="De Pooter Marijn" userId="634ff10e-5ce1-4de2-b291-de73628c3d81" providerId="ADAL" clId="{47AD20A0-E90C-4D77-9A60-4DB2D36CFBD9}" dt="2020-02-09T19:56:07.183" v="52"/>
        <pc:sldMkLst>
          <pc:docMk/>
          <pc:sldMk cId="3186930345" sldId="315"/>
        </pc:sldMkLst>
      </pc:sldChg>
      <pc:sldChg chg="modSp add ord">
        <pc:chgData name="De Pooter Marijn" userId="634ff10e-5ce1-4de2-b291-de73628c3d81" providerId="ADAL" clId="{47AD20A0-E90C-4D77-9A60-4DB2D36CFBD9}" dt="2020-02-09T20:46:34.135" v="177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47AD20A0-E90C-4D77-9A60-4DB2D36CFBD9}" dt="2020-02-09T20:46:34.135" v="1771" actId="20577"/>
          <ac:spMkLst>
            <pc:docMk/>
            <pc:sldMk cId="3582335343" sldId="316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8:43.972" v="66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06:34.571" v="455" actId="20577"/>
        <pc:sldMkLst>
          <pc:docMk/>
          <pc:sldMk cId="4096544011" sldId="317"/>
        </pc:sldMkLst>
        <pc:spChg chg="mod">
          <ac:chgData name="De Pooter Marijn" userId="634ff10e-5ce1-4de2-b291-de73628c3d81" providerId="ADAL" clId="{47AD20A0-E90C-4D77-9A60-4DB2D36CFBD9}" dt="2020-02-09T20:02:44.326" v="216" actId="20577"/>
          <ac:spMkLst>
            <pc:docMk/>
            <pc:sldMk cId="4096544011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0:06:34.571" v="455" actId="20577"/>
          <ac:spMkLst>
            <pc:docMk/>
            <pc:sldMk cId="4096544011" sldId="317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47AD20A0-E90C-4D77-9A60-4DB2D36CFBD9}" dt="2020-02-09T20:24:23.214" v="975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47AD20A0-E90C-4D77-9A60-4DB2D36CFBD9}" dt="2020-02-09T20:24:23.214" v="975" actId="20577"/>
          <ac:spMkLst>
            <pc:docMk/>
            <pc:sldMk cId="4063803315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08:55.296" v="545" actId="20577"/>
          <ac:spMkLst>
            <pc:docMk/>
            <pc:sldMk cId="4063803315" sldId="318"/>
            <ac:spMk id="8" creationId="{85AB7837-E430-4D92-B538-2843377BD331}"/>
          </ac:spMkLst>
        </pc:spChg>
      </pc:sldChg>
      <pc:sldChg chg="add">
        <pc:chgData name="De Pooter Marijn" userId="634ff10e-5ce1-4de2-b291-de73628c3d81" providerId="ADAL" clId="{47AD20A0-E90C-4D77-9A60-4DB2D36CFBD9}" dt="2020-02-09T20:11:56.977" v="573"/>
        <pc:sldMkLst>
          <pc:docMk/>
          <pc:sldMk cId="295471225" sldId="319"/>
        </pc:sldMkLst>
      </pc:sldChg>
      <pc:sldChg chg="modSp add ord">
        <pc:chgData name="De Pooter Marijn" userId="634ff10e-5ce1-4de2-b291-de73628c3d81" providerId="ADAL" clId="{47AD20A0-E90C-4D77-9A60-4DB2D36CFBD9}" dt="2020-02-09T20:25:17.813" v="979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47AD20A0-E90C-4D77-9A60-4DB2D36CFBD9}" dt="2020-02-09T20:25:17.813" v="979" actId="20577"/>
          <ac:spMkLst>
            <pc:docMk/>
            <pc:sldMk cId="710587196" sldId="320"/>
            <ac:spMk id="7" creationId="{D025BB05-5FD2-4411-A31B-CA027BF453D1}"/>
          </ac:spMkLst>
        </pc:spChg>
      </pc:sldChg>
      <pc:sldChg chg="addSp modSp add ord modAnim">
        <pc:chgData name="De Pooter Marijn" userId="634ff10e-5ce1-4de2-b291-de73628c3d81" providerId="ADAL" clId="{47AD20A0-E90C-4D77-9A60-4DB2D36CFBD9}" dt="2020-02-09T21:04:02.188" v="2340" actId="1037"/>
        <pc:sldMkLst>
          <pc:docMk/>
          <pc:sldMk cId="1195850694" sldId="321"/>
        </pc:sldMkLst>
        <pc:spChg chg="mod">
          <ac:chgData name="De Pooter Marijn" userId="634ff10e-5ce1-4de2-b291-de73628c3d81" providerId="ADAL" clId="{47AD20A0-E90C-4D77-9A60-4DB2D36CFBD9}" dt="2020-02-09T20:54:57.873" v="2323" actId="20577"/>
          <ac:spMkLst>
            <pc:docMk/>
            <pc:sldMk cId="1195850694" sldId="32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7AD20A0-E90C-4D77-9A60-4DB2D36CFBD9}" dt="2020-02-09T20:38:03.777" v="1369" actId="207"/>
          <ac:spMkLst>
            <pc:docMk/>
            <pc:sldMk cId="1195850694" sldId="321"/>
            <ac:spMk id="4" creationId="{97631EE8-DE98-4269-BC08-2A9F3376CAF6}"/>
          </ac:spMkLst>
        </pc:spChg>
        <pc:spChg chg="mod">
          <ac:chgData name="De Pooter Marijn" userId="634ff10e-5ce1-4de2-b291-de73628c3d81" providerId="ADAL" clId="{47AD20A0-E90C-4D77-9A60-4DB2D36CFBD9}" dt="2020-02-09T20:42:26.682" v="1563" actId="20577"/>
          <ac:spMkLst>
            <pc:docMk/>
            <pc:sldMk cId="1195850694" sldId="321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47AD20A0-E90C-4D77-9A60-4DB2D36CFBD9}" dt="2020-02-09T20:41:37.304" v="1533" actId="1035"/>
          <ac:spMkLst>
            <pc:docMk/>
            <pc:sldMk cId="1195850694" sldId="321"/>
            <ac:spMk id="15" creationId="{0B603DB5-88C6-424F-B2F9-48D8F768DE57}"/>
          </ac:spMkLst>
        </pc:spChg>
        <pc:spChg chg="add mod">
          <ac:chgData name="De Pooter Marijn" userId="634ff10e-5ce1-4de2-b291-de73628c3d81" providerId="ADAL" clId="{47AD20A0-E90C-4D77-9A60-4DB2D36CFBD9}" dt="2020-02-09T21:03:54.986" v="2324" actId="14100"/>
          <ac:spMkLst>
            <pc:docMk/>
            <pc:sldMk cId="1195850694" sldId="321"/>
            <ac:spMk id="16" creationId="{AC689947-761C-4E6C-8CCB-1D96B0958AE1}"/>
          </ac:spMkLst>
        </pc:spChg>
        <pc:spChg chg="add mod">
          <ac:chgData name="De Pooter Marijn" userId="634ff10e-5ce1-4de2-b291-de73628c3d81" providerId="ADAL" clId="{47AD20A0-E90C-4D77-9A60-4DB2D36CFBD9}" dt="2020-02-09T20:42:04.368" v="1549" actId="14100"/>
          <ac:spMkLst>
            <pc:docMk/>
            <pc:sldMk cId="1195850694" sldId="321"/>
            <ac:spMk id="18" creationId="{FA752C39-3767-4546-8ECD-2C14378AF059}"/>
          </ac:spMkLst>
        </pc:spChg>
        <pc:graphicFrameChg chg="add mod modGraphic">
          <ac:chgData name="De Pooter Marijn" userId="634ff10e-5ce1-4de2-b291-de73628c3d81" providerId="ADAL" clId="{47AD20A0-E90C-4D77-9A60-4DB2D36CFBD9}" dt="2020-02-09T20:36:39.255" v="1361" actId="14734"/>
          <ac:graphicFrameMkLst>
            <pc:docMk/>
            <pc:sldMk cId="1195850694" sldId="321"/>
            <ac:graphicFrameMk id="13" creationId="{07D8B4C5-B5AB-4EE1-A2FA-04DA77533B8C}"/>
          </ac:graphicFrameMkLst>
        </pc:graphicFrameChg>
        <pc:cxnChg chg="add mod">
          <ac:chgData name="De Pooter Marijn" userId="634ff10e-5ce1-4de2-b291-de73628c3d81" providerId="ADAL" clId="{47AD20A0-E90C-4D77-9A60-4DB2D36CFBD9}" dt="2020-02-09T20:41:32.702" v="1515" actId="14100"/>
          <ac:cxnSpMkLst>
            <pc:docMk/>
            <pc:sldMk cId="1195850694" sldId="321"/>
            <ac:cxnSpMk id="14" creationId="{B522024E-39AF-4A33-B6AE-95AAD0DC5A44}"/>
          </ac:cxnSpMkLst>
        </pc:cxnChg>
        <pc:cxnChg chg="add mod">
          <ac:chgData name="De Pooter Marijn" userId="634ff10e-5ce1-4de2-b291-de73628c3d81" providerId="ADAL" clId="{47AD20A0-E90C-4D77-9A60-4DB2D36CFBD9}" dt="2020-02-09T21:04:02.188" v="2340" actId="1037"/>
          <ac:cxnSpMkLst>
            <pc:docMk/>
            <pc:sldMk cId="1195850694" sldId="321"/>
            <ac:cxnSpMk id="17" creationId="{F7ADCD6B-CCAA-43D8-94F2-21B86A7F8104}"/>
          </ac:cxnSpMkLst>
        </pc:cxnChg>
      </pc:sldChg>
      <pc:sldChg chg="modSp add ord">
        <pc:chgData name="De Pooter Marijn" userId="634ff10e-5ce1-4de2-b291-de73628c3d81" providerId="ADAL" clId="{47AD20A0-E90C-4D77-9A60-4DB2D36CFBD9}" dt="2020-02-09T20:54:09.103" v="2277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47AD20A0-E90C-4D77-9A60-4DB2D36CFBD9}" dt="2020-02-09T20:54:09.103" v="2277" actId="20577"/>
          <ac:spMkLst>
            <pc:docMk/>
            <pc:sldMk cId="2966986402" sldId="322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3:34.526" v="1572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49:33.623" v="1925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47AD20A0-E90C-4D77-9A60-4DB2D36CFBD9}" dt="2020-02-09T20:49:33.623" v="1925" actId="20577"/>
          <ac:spMkLst>
            <pc:docMk/>
            <pc:sldMk cId="1679975764" sldId="323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8:40.041" v="1887" actId="20577"/>
          <ac:spMkLst>
            <pc:docMk/>
            <pc:sldMk cId="1679975764" sldId="323"/>
            <ac:spMk id="8" creationId="{85AB7837-E430-4D92-B538-2843377BD331}"/>
          </ac:spMkLst>
        </pc:spChg>
      </pc:sldChg>
      <pc:sldChg chg="modSp add ord">
        <pc:chgData name="De Pooter Marijn" userId="634ff10e-5ce1-4de2-b291-de73628c3d81" providerId="ADAL" clId="{47AD20A0-E90C-4D77-9A60-4DB2D36CFBD9}" dt="2020-02-09T21:05:55.069" v="2526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47AD20A0-E90C-4D77-9A60-4DB2D36CFBD9}" dt="2020-02-09T20:50:20.458" v="1952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1:05:55.069" v="2526" actId="20577"/>
          <ac:spMkLst>
            <pc:docMk/>
            <pc:sldMk cId="1870137310" sldId="32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50:25.234" v="1960" actId="20577"/>
          <ac:spMkLst>
            <pc:docMk/>
            <pc:sldMk cId="1870137310" sldId="324"/>
            <ac:spMk id="8" creationId="{7FA4D928-E4CE-44E5-8A50-DAB9110C4394}"/>
          </ac:spMkLst>
        </pc:spChg>
      </pc:sldChg>
      <pc:sldChg chg="addSp delSp modSp add ord">
        <pc:chgData name="De Pooter Marijn" userId="634ff10e-5ce1-4de2-b291-de73628c3d81" providerId="ADAL" clId="{47AD20A0-E90C-4D77-9A60-4DB2D36CFBD9}" dt="2020-02-09T21:08:56.576" v="2569" actId="6549"/>
        <pc:sldMkLst>
          <pc:docMk/>
          <pc:sldMk cId="2752219133" sldId="325"/>
        </pc:sldMkLst>
        <pc:spChg chg="mod">
          <ac:chgData name="De Pooter Marijn" userId="634ff10e-5ce1-4de2-b291-de73628c3d81" providerId="ADAL" clId="{47AD20A0-E90C-4D77-9A60-4DB2D36CFBD9}" dt="2020-02-09T21:07:50.373" v="2533" actId="20577"/>
          <ac:spMkLst>
            <pc:docMk/>
            <pc:sldMk cId="2752219133" sldId="325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47AD20A0-E90C-4D77-9A60-4DB2D36CFBD9}" dt="2020-02-09T21:07:55.649" v="2535"/>
          <ac:spMkLst>
            <pc:docMk/>
            <pc:sldMk cId="2752219133" sldId="325"/>
            <ac:spMk id="4" creationId="{A67E769D-198B-445E-9A15-8CEE978C3E8A}"/>
          </ac:spMkLst>
        </pc:spChg>
        <pc:spChg chg="mod">
          <ac:chgData name="De Pooter Marijn" userId="634ff10e-5ce1-4de2-b291-de73628c3d81" providerId="ADAL" clId="{47AD20A0-E90C-4D77-9A60-4DB2D36CFBD9}" dt="2020-02-09T21:07:08.148" v="2532" actId="20577"/>
          <ac:spMkLst>
            <pc:docMk/>
            <pc:sldMk cId="2752219133" sldId="325"/>
            <ac:spMk id="9" creationId="{39B95173-AFDB-466C-9C70-BC059ECC97EC}"/>
          </ac:spMkLst>
        </pc:spChg>
        <pc:graphicFrameChg chg="add modGraphic">
          <ac:chgData name="De Pooter Marijn" userId="634ff10e-5ce1-4de2-b291-de73628c3d81" providerId="ADAL" clId="{47AD20A0-E90C-4D77-9A60-4DB2D36CFBD9}" dt="2020-02-09T21:08:56.576" v="2569" actId="6549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</pc:docChg>
  </pc:docChgLst>
  <pc:docChgLst>
    <pc:chgData name="De Pooter Marijn" userId="634ff10e-5ce1-4de2-b291-de73628c3d81" providerId="ADAL" clId="{7AAA194D-561D-4692-8953-66E55C974DA8}"/>
    <pc:docChg chg="undo custSel addSld delSld modSld sldOrd">
      <pc:chgData name="De Pooter Marijn" userId="634ff10e-5ce1-4de2-b291-de73628c3d81" providerId="ADAL" clId="{7AAA194D-561D-4692-8953-66E55C974DA8}" dt="2020-09-27T14:35:29.566" v="10785" actId="20577"/>
      <pc:docMkLst>
        <pc:docMk/>
      </pc:docMkLst>
      <pc:sldChg chg="modSp mod">
        <pc:chgData name="De Pooter Marijn" userId="634ff10e-5ce1-4de2-b291-de73628c3d81" providerId="ADAL" clId="{7AAA194D-561D-4692-8953-66E55C974DA8}" dt="2020-09-21T11:09:05.474" v="3138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7AAA194D-561D-4692-8953-66E55C974DA8}" dt="2020-09-21T11:09:05.474" v="3138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6:47.407" v="54" actId="2084"/>
        <pc:sldMkLst>
          <pc:docMk/>
          <pc:sldMk cId="1249248185" sldId="271"/>
        </pc:sldMkLst>
        <pc:graphicFrameChg chg="mod modGraphic">
          <ac:chgData name="De Pooter Marijn" userId="634ff10e-5ce1-4de2-b291-de73628c3d81" providerId="ADAL" clId="{7AAA194D-561D-4692-8953-66E55C974DA8}" dt="2020-09-21T08:26:47.407" v="54" actId="2084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7T12:21:57.636" v="10754" actId="6549"/>
        <pc:sldMkLst>
          <pc:docMk/>
          <pc:sldMk cId="519408456" sldId="272"/>
        </pc:sldMkLst>
        <pc:spChg chg="mod">
          <ac:chgData name="De Pooter Marijn" userId="634ff10e-5ce1-4de2-b291-de73628c3d81" providerId="ADAL" clId="{7AAA194D-561D-4692-8953-66E55C974DA8}" dt="2020-09-27T12:21:57.636" v="10754" actId="6549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1T07:37:44.196" v="39" actId="20577"/>
        <pc:sldMkLst>
          <pc:docMk/>
          <pc:sldMk cId="225079790" sldId="287"/>
        </pc:sldMkLst>
        <pc:spChg chg="mod">
          <ac:chgData name="De Pooter Marijn" userId="634ff10e-5ce1-4de2-b291-de73628c3d81" providerId="ADAL" clId="{7AAA194D-561D-4692-8953-66E55C974DA8}" dt="2020-09-21T07:37:44.196" v="39" actId="20577"/>
          <ac:spMkLst>
            <pc:docMk/>
            <pc:sldMk cId="225079790" sldId="287"/>
            <ac:spMk id="17" creationId="{59A442AF-4D9A-425D-8F23-652FFE19D466}"/>
          </ac:spMkLst>
        </pc:spChg>
      </pc:sldChg>
      <pc:sldChg chg="modAnim">
        <pc:chgData name="De Pooter Marijn" userId="634ff10e-5ce1-4de2-b291-de73628c3d81" providerId="ADAL" clId="{7AAA194D-561D-4692-8953-66E55C974DA8}" dt="2020-09-22T14:38:06.131" v="10658"/>
        <pc:sldMkLst>
          <pc:docMk/>
          <pc:sldMk cId="1597515294" sldId="291"/>
        </pc:sldMkLst>
      </pc:sldChg>
      <pc:sldChg chg="modSp mod">
        <pc:chgData name="De Pooter Marijn" userId="634ff10e-5ce1-4de2-b291-de73628c3d81" providerId="ADAL" clId="{7AAA194D-561D-4692-8953-66E55C974DA8}" dt="2020-09-27T12:40:47.709" v="10767" actId="6549"/>
        <pc:sldMkLst>
          <pc:docMk/>
          <pc:sldMk cId="3709124516" sldId="299"/>
        </pc:sldMkLst>
        <pc:graphicFrameChg chg="mod modGraphic">
          <ac:chgData name="De Pooter Marijn" userId="634ff10e-5ce1-4de2-b291-de73628c3d81" providerId="ADAL" clId="{7AAA194D-561D-4692-8953-66E55C974DA8}" dt="2020-09-27T12:40:47.709" v="10767" actId="6549"/>
          <ac:graphicFrameMkLst>
            <pc:docMk/>
            <pc:sldMk cId="3709124516" sldId="299"/>
            <ac:graphicFrameMk id="5" creationId="{FDBDC4AD-D7F5-43B7-A772-7AE8C56F4691}"/>
          </ac:graphicFrameMkLst>
        </pc:graphicFrameChg>
      </pc:sldChg>
      <pc:sldChg chg="addSp delSp modSp mod delAnim modAnim">
        <pc:chgData name="De Pooter Marijn" userId="634ff10e-5ce1-4de2-b291-de73628c3d81" providerId="ADAL" clId="{7AAA194D-561D-4692-8953-66E55C974DA8}" dt="2020-09-27T13:18:55.808" v="10774"/>
        <pc:sldMkLst>
          <pc:docMk/>
          <pc:sldMk cId="3749080174" sldId="302"/>
        </pc:sldMkLst>
        <pc:grpChg chg="del">
          <ac:chgData name="De Pooter Marijn" userId="634ff10e-5ce1-4de2-b291-de73628c3d81" providerId="ADAL" clId="{7AAA194D-561D-4692-8953-66E55C974DA8}" dt="2020-09-22T07:44:29.686" v="4437" actId="478"/>
          <ac:grpSpMkLst>
            <pc:docMk/>
            <pc:sldMk cId="3749080174" sldId="302"/>
            <ac:grpSpMk id="11" creationId="{A08DCFA6-07AF-4C2F-A17D-32B8DA73D39A}"/>
          </ac:grpSpMkLst>
        </pc:grpChg>
        <pc:picChg chg="add mod">
          <ac:chgData name="De Pooter Marijn" userId="634ff10e-5ce1-4de2-b291-de73628c3d81" providerId="ADAL" clId="{7AAA194D-561D-4692-8953-66E55C974DA8}" dt="2020-09-22T07:45:09.819" v="4444" actId="14100"/>
          <ac:picMkLst>
            <pc:docMk/>
            <pc:sldMk cId="3749080174" sldId="302"/>
            <ac:picMk id="7" creationId="{8FB2208A-DE54-4C8E-BC75-F20BDA9446E5}"/>
          </ac:picMkLst>
        </pc:picChg>
      </pc:sldChg>
      <pc:sldChg chg="modSp mod">
        <pc:chgData name="De Pooter Marijn" userId="634ff10e-5ce1-4de2-b291-de73628c3d81" providerId="ADAL" clId="{7AAA194D-561D-4692-8953-66E55C974DA8}" dt="2020-09-27T13:33:16.685" v="10782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7AAA194D-561D-4692-8953-66E55C974DA8}" dt="2020-09-27T13:33:16.685" v="10782" actId="20577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7:56.762" v="62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7AAA194D-561D-4692-8953-66E55C974DA8}" dt="2020-09-21T08:27:56.762" v="62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11:16:21.323" v="3422" actId="207"/>
        <pc:sldMkLst>
          <pc:docMk/>
          <pc:sldMk cId="1327952075" sldId="307"/>
        </pc:sldMkLst>
        <pc:spChg chg="mod">
          <ac:chgData name="De Pooter Marijn" userId="634ff10e-5ce1-4de2-b291-de73628c3d81" providerId="ADAL" clId="{7AAA194D-561D-4692-8953-66E55C974DA8}" dt="2020-09-21T11:16:21.323" v="3422" actId="207"/>
          <ac:spMkLst>
            <pc:docMk/>
            <pc:sldMk cId="1327952075" sldId="307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7AAA194D-561D-4692-8953-66E55C974DA8}" dt="2020-09-21T08:28:14.926" v="64"/>
        <pc:sldMkLst>
          <pc:docMk/>
          <pc:sldMk cId="758111458" sldId="313"/>
        </pc:sldMkLst>
        <pc:graphicFrameChg chg="mod modGraphic">
          <ac:chgData name="De Pooter Marijn" userId="634ff10e-5ce1-4de2-b291-de73628c3d81" providerId="ADAL" clId="{7AAA194D-561D-4692-8953-66E55C974DA8}" dt="2020-09-21T08:28:14.926" v="64"/>
          <ac:graphicFrameMkLst>
            <pc:docMk/>
            <pc:sldMk cId="758111458" sldId="313"/>
            <ac:graphicFrameMk id="5" creationId="{335B5575-ED0A-4D36-A78A-196729069BED}"/>
          </ac:graphicFrameMkLst>
        </pc:graphicFrameChg>
      </pc:sldChg>
      <pc:sldChg chg="modAnim">
        <pc:chgData name="De Pooter Marijn" userId="634ff10e-5ce1-4de2-b291-de73628c3d81" providerId="ADAL" clId="{7AAA194D-561D-4692-8953-66E55C974DA8}" dt="2020-09-22T14:40:11.317" v="10686"/>
        <pc:sldMkLst>
          <pc:docMk/>
          <pc:sldMk cId="295471225" sldId="319"/>
        </pc:sldMkLst>
      </pc:sldChg>
      <pc:sldChg chg="modSp mod modAnim">
        <pc:chgData name="De Pooter Marijn" userId="634ff10e-5ce1-4de2-b291-de73628c3d81" providerId="ADAL" clId="{7AAA194D-561D-4692-8953-66E55C974DA8}" dt="2020-09-22T14:41:22.221" v="10692"/>
        <pc:sldMkLst>
          <pc:docMk/>
          <pc:sldMk cId="1195850694" sldId="321"/>
        </pc:sldMkLst>
        <pc:graphicFrameChg chg="mod modGraphic">
          <ac:chgData name="De Pooter Marijn" userId="634ff10e-5ce1-4de2-b291-de73628c3d81" providerId="ADAL" clId="{7AAA194D-561D-4692-8953-66E55C974DA8}" dt="2020-09-21T08:28:34.411" v="66" actId="2084"/>
          <ac:graphicFrameMkLst>
            <pc:docMk/>
            <pc:sldMk cId="1195850694" sldId="321"/>
            <ac:graphicFrameMk id="13" creationId="{07D8B4C5-B5AB-4EE1-A2FA-04DA77533B8C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2T14:42:18.839" v="10695" actId="207"/>
        <pc:sldMkLst>
          <pc:docMk/>
          <pc:sldMk cId="2752219133" sldId="325"/>
        </pc:sldMkLst>
        <pc:spChg chg="mod">
          <ac:chgData name="De Pooter Marijn" userId="634ff10e-5ce1-4de2-b291-de73628c3d81" providerId="ADAL" clId="{7AAA194D-561D-4692-8953-66E55C974DA8}" dt="2020-09-21T08:43:25.521" v="532" actId="5793"/>
          <ac:spMkLst>
            <pc:docMk/>
            <pc:sldMk cId="2752219133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42:12.990" v="10694" actId="207"/>
          <ac:spMkLst>
            <pc:docMk/>
            <pc:sldMk cId="2752219133" sldId="325"/>
            <ac:spMk id="9" creationId="{39B95173-AFDB-466C-9C70-BC059ECC97EC}"/>
          </ac:spMkLst>
        </pc:spChg>
        <pc:graphicFrameChg chg="mod modGraphic">
          <ac:chgData name="De Pooter Marijn" userId="634ff10e-5ce1-4de2-b291-de73628c3d81" providerId="ADAL" clId="{7AAA194D-561D-4692-8953-66E55C974DA8}" dt="2020-09-22T14:42:18.839" v="10695" actId="207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9:10:25.961" v="1503" actId="113"/>
        <pc:sldMkLst>
          <pc:docMk/>
          <pc:sldMk cId="3192003071" sldId="326"/>
        </pc:sldMkLst>
        <pc:spChg chg="mod">
          <ac:chgData name="De Pooter Marijn" userId="634ff10e-5ce1-4de2-b291-de73628c3d81" providerId="ADAL" clId="{7AAA194D-561D-4692-8953-66E55C974DA8}" dt="2020-09-21T09:10:25.961" v="1503" actId="113"/>
          <ac:spMkLst>
            <pc:docMk/>
            <pc:sldMk cId="3192003071" sldId="32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09:45.951" v="149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7AAA194D-561D-4692-8953-66E55C974DA8}" dt="2020-09-21T09:09:45.951" v="1499" actId="20577"/>
          <ac:spMkLst>
            <pc:docMk/>
            <pc:sldMk cId="730173772" sldId="32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09:08:19.680" v="1411" actId="2696"/>
        <pc:sldMkLst>
          <pc:docMk/>
          <pc:sldMk cId="2588786825" sldId="328"/>
        </pc:sldMkLst>
      </pc:sldChg>
      <pc:sldChg chg="modSp mod">
        <pc:chgData name="De Pooter Marijn" userId="634ff10e-5ce1-4de2-b291-de73628c3d81" providerId="ADAL" clId="{7AAA194D-561D-4692-8953-66E55C974DA8}" dt="2020-09-21T09:12:36.146" v="1704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7AAA194D-561D-4692-8953-66E55C974DA8}" dt="2020-09-21T09:12:36.146" v="1704" actId="20577"/>
          <ac:spMkLst>
            <pc:docMk/>
            <pc:sldMk cId="2187720427" sldId="32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14:19.162" v="1767" actId="6549"/>
        <pc:sldMkLst>
          <pc:docMk/>
          <pc:sldMk cId="3255752930" sldId="330"/>
        </pc:sldMkLst>
        <pc:spChg chg="mod">
          <ac:chgData name="De Pooter Marijn" userId="634ff10e-5ce1-4de2-b291-de73628c3d81" providerId="ADAL" clId="{7AAA194D-561D-4692-8953-66E55C974DA8}" dt="2020-09-21T09:14:19.162" v="1767" actId="6549"/>
          <ac:spMkLst>
            <pc:docMk/>
            <pc:sldMk cId="3255752930" sldId="330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0:03.440" v="2262" actId="6549"/>
        <pc:sldMkLst>
          <pc:docMk/>
          <pc:sldMk cId="3883788791" sldId="331"/>
        </pc:sldMkLst>
        <pc:spChg chg="mod">
          <ac:chgData name="De Pooter Marijn" userId="634ff10e-5ce1-4de2-b291-de73628c3d81" providerId="ADAL" clId="{7AAA194D-561D-4692-8953-66E55C974DA8}" dt="2020-09-21T11:00:03.440" v="2262" actId="6549"/>
          <ac:spMkLst>
            <pc:docMk/>
            <pc:sldMk cId="3883788791" sldId="331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1:03.202" v="2293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7AAA194D-561D-4692-8953-66E55C974DA8}" dt="2020-09-21T11:01:03.202" v="2293" actId="20577"/>
          <ac:spMkLst>
            <pc:docMk/>
            <pc:sldMk cId="3268077999" sldId="332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11:01:14.894" v="2294" actId="2696"/>
        <pc:sldMkLst>
          <pc:docMk/>
          <pc:sldMk cId="1144348503" sldId="333"/>
        </pc:sldMkLst>
      </pc:sldChg>
      <pc:sldChg chg="del">
        <pc:chgData name="De Pooter Marijn" userId="634ff10e-5ce1-4de2-b291-de73628c3d81" providerId="ADAL" clId="{7AAA194D-561D-4692-8953-66E55C974DA8}" dt="2020-09-21T11:08:57.527" v="3136" actId="47"/>
        <pc:sldMkLst>
          <pc:docMk/>
          <pc:sldMk cId="1766373556" sldId="334"/>
        </pc:sldMkLst>
      </pc:sldChg>
      <pc:sldChg chg="del">
        <pc:chgData name="De Pooter Marijn" userId="634ff10e-5ce1-4de2-b291-de73628c3d81" providerId="ADAL" clId="{7AAA194D-561D-4692-8953-66E55C974DA8}" dt="2020-09-21T11:08:58.761" v="3137" actId="47"/>
        <pc:sldMkLst>
          <pc:docMk/>
          <pc:sldMk cId="516572011" sldId="335"/>
        </pc:sldMkLst>
      </pc:sldChg>
      <pc:sldChg chg="modSp mod">
        <pc:chgData name="De Pooter Marijn" userId="634ff10e-5ce1-4de2-b291-de73628c3d81" providerId="ADAL" clId="{7AAA194D-561D-4692-8953-66E55C974DA8}" dt="2020-09-22T07:51:15.516" v="4482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7AAA194D-561D-4692-8953-66E55C974DA8}" dt="2020-09-22T07:51:11.342" v="4471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7AAA194D-561D-4692-8953-66E55C974DA8}" dt="2020-09-22T07:51:15.516" v="4482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7AAA194D-561D-4692-8953-66E55C974DA8}" dt="2020-09-22T07:51:23.824" v="4500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7AAA194D-561D-4692-8953-66E55C974DA8}" dt="2020-09-22T07:51:23.824" v="4500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4:34.975" v="3880" actId="6549"/>
          <ac:spMkLst>
            <pc:docMk/>
            <pc:sldMk cId="353819501" sldId="33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8:51:51.247" v="6275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7AAA194D-561D-4692-8953-66E55C974DA8}" dt="2020-09-22T07:53:09.193" v="4582" actId="6549"/>
          <ac:spMkLst>
            <pc:docMk/>
            <pc:sldMk cId="235788587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1:51.247" v="6275" actId="20577"/>
          <ac:spMkLst>
            <pc:docMk/>
            <pc:sldMk cId="2357885873" sldId="33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9:14:43.725" v="7567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7AAA194D-561D-4692-8953-66E55C974DA8}" dt="2020-09-22T07:53:22.661" v="4591" actId="20577"/>
          <ac:spMkLst>
            <pc:docMk/>
            <pc:sldMk cId="3258319732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14:43.725" v="7567" actId="20577"/>
          <ac:spMkLst>
            <pc:docMk/>
            <pc:sldMk cId="3258319732" sldId="339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11:49:13.077" v="8726" actId="6549"/>
        <pc:sldMkLst>
          <pc:docMk/>
          <pc:sldMk cId="541462847" sldId="340"/>
        </pc:sldMkLst>
        <pc:spChg chg="mod">
          <ac:chgData name="De Pooter Marijn" userId="634ff10e-5ce1-4de2-b291-de73628c3d81" providerId="ADAL" clId="{7AAA194D-561D-4692-8953-66E55C974DA8}" dt="2020-09-22T11:49:13.077" v="8726" actId="6549"/>
          <ac:spMkLst>
            <pc:docMk/>
            <pc:sldMk cId="541462847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7:27.811" v="8530" actId="6549"/>
          <ac:spMkLst>
            <pc:docMk/>
            <pc:sldMk cId="541462847" sldId="340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7AAA194D-561D-4692-8953-66E55C974DA8}" dt="2020-09-22T08:35:40.820" v="5252" actId="47"/>
        <pc:sldMkLst>
          <pc:docMk/>
          <pc:sldMk cId="3469612678" sldId="342"/>
        </pc:sldMkLst>
        <pc:spChg chg="mod">
          <ac:chgData name="De Pooter Marijn" userId="634ff10e-5ce1-4de2-b291-de73628c3d81" providerId="ADAL" clId="{7AAA194D-561D-4692-8953-66E55C974DA8}" dt="2020-09-22T07:52:36.546" v="4545"/>
          <ac:spMkLst>
            <pc:docMk/>
            <pc:sldMk cId="3469612678" sldId="342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7AAA194D-561D-4692-8953-66E55C974DA8}" dt="2020-09-22T07:51:32.993" v="4521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7AAA194D-561D-4692-8953-66E55C974DA8}" dt="2020-09-22T07:51:32.993" v="4521" actId="20577"/>
          <ac:spMkLst>
            <pc:docMk/>
            <pc:sldMk cId="69256363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2:55.773" v="3765" actId="21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mod delAnim modAnim">
        <pc:chgData name="De Pooter Marijn" userId="634ff10e-5ce1-4de2-b291-de73628c3d81" providerId="ADAL" clId="{7AAA194D-561D-4692-8953-66E55C974DA8}" dt="2020-09-22T08:30:17.084" v="5193" actId="1076"/>
        <pc:sldMkLst>
          <pc:docMk/>
          <pc:sldMk cId="956583566" sldId="344"/>
        </pc:sldMkLst>
        <pc:spChg chg="mod">
          <ac:chgData name="De Pooter Marijn" userId="634ff10e-5ce1-4de2-b291-de73628c3d81" providerId="ADAL" clId="{7AAA194D-561D-4692-8953-66E55C974DA8}" dt="2020-09-22T07:52:27.827" v="4543"/>
          <ac:spMkLst>
            <pc:docMk/>
            <pc:sldMk cId="956583566" sldId="34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7AAA194D-561D-4692-8953-66E55C974DA8}" dt="2020-09-22T08:28:58.373" v="5181" actId="208"/>
          <ac:spMkLst>
            <pc:docMk/>
            <pc:sldMk cId="956583566" sldId="344"/>
            <ac:spMk id="3" creationId="{8B9C4D03-F8E0-46F2-917F-1F3F12F950F8}"/>
          </ac:spMkLst>
        </pc:spChg>
        <pc:spChg chg="add mod">
          <ac:chgData name="De Pooter Marijn" userId="634ff10e-5ce1-4de2-b291-de73628c3d81" providerId="ADAL" clId="{7AAA194D-561D-4692-8953-66E55C974DA8}" dt="2020-09-22T08:29:10.713" v="5186" actId="1038"/>
          <ac:spMkLst>
            <pc:docMk/>
            <pc:sldMk cId="956583566" sldId="344"/>
            <ac:spMk id="5" creationId="{0B9C0A3A-8897-436E-9504-5A68723C8CE2}"/>
          </ac:spMkLst>
        </pc:spChg>
        <pc:spChg chg="del">
          <ac:chgData name="De Pooter Marijn" userId="634ff10e-5ce1-4de2-b291-de73628c3d81" providerId="ADAL" clId="{7AAA194D-561D-4692-8953-66E55C974DA8}" dt="2020-09-22T08:26:29.677" v="5119" actId="478"/>
          <ac:spMkLst>
            <pc:docMk/>
            <pc:sldMk cId="956583566" sldId="344"/>
            <ac:spMk id="23" creationId="{68A4FA00-AB2F-4944-8916-59DF8F4924AA}"/>
          </ac:spMkLst>
        </pc:spChg>
        <pc:spChg chg="del mod">
          <ac:chgData name="De Pooter Marijn" userId="634ff10e-5ce1-4de2-b291-de73628c3d81" providerId="ADAL" clId="{7AAA194D-561D-4692-8953-66E55C974DA8}" dt="2020-09-22T08:26:32.116" v="5120" actId="478"/>
          <ac:spMkLst>
            <pc:docMk/>
            <pc:sldMk cId="956583566" sldId="344"/>
            <ac:spMk id="24" creationId="{4ECAC2A6-DD23-471B-B24F-3D73FE4E12E1}"/>
          </ac:spMkLst>
        </pc:spChg>
        <pc:spChg chg="del">
          <ac:chgData name="De Pooter Marijn" userId="634ff10e-5ce1-4de2-b291-de73628c3d81" providerId="ADAL" clId="{7AAA194D-561D-4692-8953-66E55C974DA8}" dt="2020-09-22T08:26:35.314" v="5121" actId="478"/>
          <ac:spMkLst>
            <pc:docMk/>
            <pc:sldMk cId="956583566" sldId="344"/>
            <ac:spMk id="26" creationId="{4D2FF396-F6D9-4F2F-8619-22CE61092199}"/>
          </ac:spMkLst>
        </pc:spChg>
        <pc:spChg chg="del">
          <ac:chgData name="De Pooter Marijn" userId="634ff10e-5ce1-4de2-b291-de73628c3d81" providerId="ADAL" clId="{7AAA194D-561D-4692-8953-66E55C974DA8}" dt="2020-09-22T08:26:39.170" v="5122" actId="478"/>
          <ac:spMkLst>
            <pc:docMk/>
            <pc:sldMk cId="956583566" sldId="344"/>
            <ac:spMk id="27" creationId="{A528FE04-118C-498B-96E6-6718C804711B}"/>
          </ac:spMkLst>
        </pc:spChg>
        <pc:spChg chg="add mod">
          <ac:chgData name="De Pooter Marijn" userId="634ff10e-5ce1-4de2-b291-de73628c3d81" providerId="ADAL" clId="{7AAA194D-561D-4692-8953-66E55C974DA8}" dt="2020-09-22T08:30:17.084" v="5193" actId="1076"/>
          <ac:spMkLst>
            <pc:docMk/>
            <pc:sldMk cId="956583566" sldId="344"/>
            <ac:spMk id="33" creationId="{680CE203-42CB-434A-819C-E0D0BCD9DD6B}"/>
          </ac:spMkLst>
        </pc:spChg>
        <pc:graphicFrameChg chg="mod modGraphic">
          <ac:chgData name="De Pooter Marijn" userId="634ff10e-5ce1-4de2-b291-de73628c3d81" providerId="ADAL" clId="{7AAA194D-561D-4692-8953-66E55C974DA8}" dt="2020-09-21T08:29:01.738" v="68" actId="2084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mod modGraphic">
          <ac:chgData name="De Pooter Marijn" userId="634ff10e-5ce1-4de2-b291-de73628c3d81" providerId="ADAL" clId="{7AAA194D-561D-4692-8953-66E55C974DA8}" dt="2020-09-21T08:29:25.454" v="72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7AAA194D-561D-4692-8953-66E55C974DA8}" dt="2020-09-22T08:27:08.717" v="5125" actId="1076"/>
          <ac:picMkLst>
            <pc:docMk/>
            <pc:sldMk cId="956583566" sldId="344"/>
            <ac:picMk id="28" creationId="{86F8D58B-FFC0-4121-B84A-988B4FD3E7A7}"/>
          </ac:picMkLst>
        </pc:picChg>
        <pc:picChg chg="add mod">
          <ac:chgData name="De Pooter Marijn" userId="634ff10e-5ce1-4de2-b291-de73628c3d81" providerId="ADAL" clId="{7AAA194D-561D-4692-8953-66E55C974DA8}" dt="2020-09-22T08:28:05.476" v="5176" actId="1076"/>
          <ac:picMkLst>
            <pc:docMk/>
            <pc:sldMk cId="956583566" sldId="344"/>
            <ac:picMk id="29" creationId="{FB7E0C46-A56F-490D-90D1-8A4006B24DFE}"/>
          </ac:picMkLst>
        </pc:picChg>
        <pc:picChg chg="add mod">
          <ac:chgData name="De Pooter Marijn" userId="634ff10e-5ce1-4de2-b291-de73628c3d81" providerId="ADAL" clId="{7AAA194D-561D-4692-8953-66E55C974DA8}" dt="2020-09-22T08:27:46.188" v="5173" actId="1076"/>
          <ac:picMkLst>
            <pc:docMk/>
            <pc:sldMk cId="956583566" sldId="344"/>
            <ac:picMk id="30" creationId="{EC1B6C1A-909D-4C5F-BB16-6EE227C87783}"/>
          </ac:picMkLst>
        </pc:picChg>
        <pc:picChg chg="add mod">
          <ac:chgData name="De Pooter Marijn" userId="634ff10e-5ce1-4de2-b291-de73628c3d81" providerId="ADAL" clId="{7AAA194D-561D-4692-8953-66E55C974DA8}" dt="2020-09-22T08:28:07.725" v="5177" actId="1076"/>
          <ac:picMkLst>
            <pc:docMk/>
            <pc:sldMk cId="956583566" sldId="344"/>
            <ac:picMk id="31" creationId="{776FA585-CB2C-4868-A87A-3B8CF7028CB5}"/>
          </ac:picMkLst>
        </pc:picChg>
        <pc:cxnChg chg="mod">
          <ac:chgData name="De Pooter Marijn" userId="634ff10e-5ce1-4de2-b291-de73628c3d81" providerId="ADAL" clId="{7AAA194D-561D-4692-8953-66E55C974DA8}" dt="2020-09-22T08:24:43.909" v="5113" actId="208"/>
          <ac:cxnSpMkLst>
            <pc:docMk/>
            <pc:sldMk cId="956583566" sldId="344"/>
            <ac:cxnSpMk id="20" creationId="{D791E9D7-7C4B-42EA-A24C-867076441621}"/>
          </ac:cxnSpMkLst>
        </pc:cxnChg>
        <pc:cxnChg chg="mod">
          <ac:chgData name="De Pooter Marijn" userId="634ff10e-5ce1-4de2-b291-de73628c3d81" providerId="ADAL" clId="{7AAA194D-561D-4692-8953-66E55C974DA8}" dt="2020-09-22T08:25:03.212" v="5114" actId="208"/>
          <ac:cxnSpMkLst>
            <pc:docMk/>
            <pc:sldMk cId="956583566" sldId="344"/>
            <ac:cxnSpMk id="21" creationId="{3A25091F-EC24-43A1-80D4-8ECE8DBE95BB}"/>
          </ac:cxnSpMkLst>
        </pc:cxnChg>
        <pc:cxnChg chg="mod">
          <ac:chgData name="De Pooter Marijn" userId="634ff10e-5ce1-4de2-b291-de73628c3d81" providerId="ADAL" clId="{7AAA194D-561D-4692-8953-66E55C974DA8}" dt="2020-09-22T08:24:36.566" v="5111" actId="208"/>
          <ac:cxnSpMkLst>
            <pc:docMk/>
            <pc:sldMk cId="956583566" sldId="344"/>
            <ac:cxnSpMk id="22" creationId="{4320EE69-5C4D-47B4-9718-0748F1407EBE}"/>
          </ac:cxnSpMkLst>
        </pc:cxnChg>
        <pc:cxnChg chg="mod">
          <ac:chgData name="De Pooter Marijn" userId="634ff10e-5ce1-4de2-b291-de73628c3d81" providerId="ADAL" clId="{7AAA194D-561D-4692-8953-66E55C974DA8}" dt="2020-09-22T08:25:11.021" v="5115" actId="208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mod">
        <pc:chgData name="De Pooter Marijn" userId="634ff10e-5ce1-4de2-b291-de73628c3d81" providerId="ADAL" clId="{7AAA194D-561D-4692-8953-66E55C974DA8}" dt="2020-09-22T08:47:32.330" v="6017" actId="27636"/>
        <pc:sldMkLst>
          <pc:docMk/>
          <pc:sldMk cId="660816327" sldId="345"/>
        </pc:sldMkLst>
        <pc:spChg chg="mod">
          <ac:chgData name="De Pooter Marijn" userId="634ff10e-5ce1-4de2-b291-de73628c3d81" providerId="ADAL" clId="{7AAA194D-561D-4692-8953-66E55C974DA8}" dt="2020-09-22T07:52:31.692" v="4544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7:32.330" v="6017" actId="27636"/>
          <ac:spMkLst>
            <pc:docMk/>
            <pc:sldMk cId="660816327" sldId="34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2T08:46:11.727" v="6006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7AAA194D-561D-4692-8953-66E55C974DA8}" dt="2020-09-22T07:52:48.949" v="4555" actId="20577"/>
          <ac:spMkLst>
            <pc:docMk/>
            <pc:sldMk cId="3762680006" sldId="34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11.727" v="6006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7AAA194D-561D-4692-8953-66E55C974DA8}" dt="2020-09-22T08:51:13.360" v="6159" actId="47"/>
        <pc:sldMkLst>
          <pc:docMk/>
          <pc:sldMk cId="2255693595" sldId="347"/>
        </pc:sldMkLst>
        <pc:spChg chg="mod">
          <ac:chgData name="De Pooter Marijn" userId="634ff10e-5ce1-4de2-b291-de73628c3d81" providerId="ADAL" clId="{7AAA194D-561D-4692-8953-66E55C974DA8}" dt="2020-09-22T07:52:58.613" v="4570" actId="6549"/>
          <ac:spMkLst>
            <pc:docMk/>
            <pc:sldMk cId="2255693595" sldId="347"/>
            <ac:spMk id="2" creationId="{E86959B1-3923-4945-A1AB-86C646A4550E}"/>
          </ac:spMkLst>
        </pc:spChg>
      </pc:sldChg>
      <pc:sldChg chg="delSp modSp add del mod">
        <pc:chgData name="De Pooter Marijn" userId="634ff10e-5ce1-4de2-b291-de73628c3d81" providerId="ADAL" clId="{7AAA194D-561D-4692-8953-66E55C974DA8}" dt="2020-09-21T08:42:23.285" v="515" actId="2696"/>
        <pc:sldMkLst>
          <pc:docMk/>
          <pc:sldMk cId="2209427388" sldId="348"/>
        </pc:sldMkLst>
        <pc:spChg chg="mod">
          <ac:chgData name="De Pooter Marijn" userId="634ff10e-5ce1-4de2-b291-de73628c3d81" providerId="ADAL" clId="{7AAA194D-561D-4692-8953-66E55C974DA8}" dt="2020-09-21T08:41:33.003" v="481" actId="20577"/>
          <ac:spMkLst>
            <pc:docMk/>
            <pc:sldMk cId="2209427388" sldId="348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AAA194D-561D-4692-8953-66E55C974DA8}" dt="2020-09-21T08:40:15.588" v="386" actId="478"/>
          <ac:graphicFrameMkLst>
            <pc:docMk/>
            <pc:sldMk cId="2209427388" sldId="348"/>
            <ac:graphicFrameMk id="13" creationId="{008DB506-427C-4534-92C5-B32F5AD606B0}"/>
          </ac:graphicFrameMkLst>
        </pc:graphicFrameChg>
      </pc:sldChg>
      <pc:sldChg chg="modSp add mod ord">
        <pc:chgData name="De Pooter Marijn" userId="634ff10e-5ce1-4de2-b291-de73628c3d81" providerId="ADAL" clId="{7AAA194D-561D-4692-8953-66E55C974DA8}" dt="2020-09-21T08:45:21.703" v="615" actId="6549"/>
        <pc:sldMkLst>
          <pc:docMk/>
          <pc:sldMk cId="2679022909" sldId="348"/>
        </pc:sldMkLst>
        <pc:spChg chg="mod">
          <ac:chgData name="De Pooter Marijn" userId="634ff10e-5ce1-4de2-b291-de73628c3d81" providerId="ADAL" clId="{7AAA194D-561D-4692-8953-66E55C974DA8}" dt="2020-09-21T08:43:33.917" v="536" actId="20577"/>
          <ac:spMkLst>
            <pc:docMk/>
            <pc:sldMk cId="2679022909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08:45:21.703" v="615" actId="6549"/>
          <ac:spMkLst>
            <pc:docMk/>
            <pc:sldMk cId="2679022909" sldId="34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03.470" v="10752" actId="20577"/>
        <pc:sldMkLst>
          <pc:docMk/>
          <pc:sldMk cId="2661098751" sldId="349"/>
        </pc:sldMkLst>
        <pc:spChg chg="mod">
          <ac:chgData name="De Pooter Marijn" userId="634ff10e-5ce1-4de2-b291-de73628c3d81" providerId="ADAL" clId="{7AAA194D-561D-4692-8953-66E55C974DA8}" dt="2020-09-21T08:43:38.463" v="540" actId="20577"/>
          <ac:spMkLst>
            <pc:docMk/>
            <pc:sldMk cId="2661098751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4:43:03.470" v="10752" actId="20577"/>
          <ac:spMkLst>
            <pc:docMk/>
            <pc:sldMk cId="2661098751" sldId="34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15.378" v="10753" actId="207"/>
        <pc:sldMkLst>
          <pc:docMk/>
          <pc:sldMk cId="2239107442" sldId="350"/>
        </pc:sldMkLst>
        <pc:spChg chg="mod">
          <ac:chgData name="De Pooter Marijn" userId="634ff10e-5ce1-4de2-b291-de73628c3d81" providerId="ADAL" clId="{7AAA194D-561D-4692-8953-66E55C974DA8}" dt="2020-09-21T08:49:27.731" v="706" actId="20577"/>
          <ac:spMkLst>
            <pc:docMk/>
            <pc:sldMk cId="2239107442" sldId="350"/>
            <ac:spMk id="2" creationId="{E86959B1-3923-4945-A1AB-86C646A4550E}"/>
          </ac:spMkLst>
        </pc:spChg>
        <pc:graphicFrameChg chg="modGraphic">
          <ac:chgData name="De Pooter Marijn" userId="634ff10e-5ce1-4de2-b291-de73628c3d81" providerId="ADAL" clId="{7AAA194D-561D-4692-8953-66E55C974DA8}" dt="2020-09-22T14:43:15.378" v="10753" actId="207"/>
          <ac:graphicFrameMkLst>
            <pc:docMk/>
            <pc:sldMk cId="2239107442" sldId="350"/>
            <ac:graphicFrameMk id="13" creationId="{008DB506-427C-4534-92C5-B32F5AD606B0}"/>
          </ac:graphicFrameMkLst>
        </pc:graphicFrameChg>
      </pc:sldChg>
      <pc:sldChg chg="add del ord">
        <pc:chgData name="De Pooter Marijn" userId="634ff10e-5ce1-4de2-b291-de73628c3d81" providerId="ADAL" clId="{7AAA194D-561D-4692-8953-66E55C974DA8}" dt="2020-09-21T09:13:07.634" v="1708" actId="47"/>
        <pc:sldMkLst>
          <pc:docMk/>
          <pc:sldMk cId="1114542766" sldId="351"/>
        </pc:sldMkLst>
      </pc:sldChg>
      <pc:sldChg chg="modSp add mod modNotesTx">
        <pc:chgData name="De Pooter Marijn" userId="634ff10e-5ce1-4de2-b291-de73628c3d81" providerId="ADAL" clId="{7AAA194D-561D-4692-8953-66E55C974DA8}" dt="2020-09-21T11:06:30.972" v="3135" actId="20577"/>
        <pc:sldMkLst>
          <pc:docMk/>
          <pc:sldMk cId="4022741457" sldId="351"/>
        </pc:sldMkLst>
        <pc:spChg chg="mod">
          <ac:chgData name="De Pooter Marijn" userId="634ff10e-5ce1-4de2-b291-de73628c3d81" providerId="ADAL" clId="{7AAA194D-561D-4692-8953-66E55C974DA8}" dt="2020-09-21T11:03:55.762" v="2496" actId="20577"/>
          <ac:spMkLst>
            <pc:docMk/>
            <pc:sldMk cId="4022741457" sldId="35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6:43.850" v="6007" actId="21"/>
        <pc:sldMkLst>
          <pc:docMk/>
          <pc:sldMk cId="1504560912" sldId="352"/>
        </pc:sldMkLst>
        <pc:spChg chg="mod">
          <ac:chgData name="De Pooter Marijn" userId="634ff10e-5ce1-4de2-b291-de73628c3d81" providerId="ADAL" clId="{7AAA194D-561D-4692-8953-66E55C974DA8}" dt="2020-09-22T07:52:21.668" v="4542" actId="20577"/>
          <ac:spMkLst>
            <pc:docMk/>
            <pc:sldMk cId="1504560912" sldId="35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43.850" v="6007" actId="21"/>
          <ac:spMkLst>
            <pc:docMk/>
            <pc:sldMk cId="1504560912" sldId="352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7AAA194D-561D-4692-8953-66E55C974DA8}" dt="2020-09-22T07:51:49.112" v="4524"/>
        <pc:sldMkLst>
          <pc:docMk/>
          <pc:sldMk cId="1574962303" sldId="353"/>
        </pc:sldMkLst>
        <pc:spChg chg="mod">
          <ac:chgData name="De Pooter Marijn" userId="634ff10e-5ce1-4de2-b291-de73628c3d81" providerId="ADAL" clId="{7AAA194D-561D-4692-8953-66E55C974DA8}" dt="2020-09-22T07:51:49.112" v="4524"/>
          <ac:spMkLst>
            <pc:docMk/>
            <pc:sldMk cId="1574962303" sldId="35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49:45.715" v="4453" actId="20577"/>
          <ac:spMkLst>
            <pc:docMk/>
            <pc:sldMk cId="1574962303" sldId="35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7:57:21.535" v="4743" actId="14100"/>
        <pc:sldMkLst>
          <pc:docMk/>
          <pc:sldMk cId="3784340631" sldId="354"/>
        </pc:sldMkLst>
        <pc:spChg chg="mod">
          <ac:chgData name="De Pooter Marijn" userId="634ff10e-5ce1-4de2-b291-de73628c3d81" providerId="ADAL" clId="{7AAA194D-561D-4692-8953-66E55C974DA8}" dt="2020-09-22T07:51:44.145" v="4523"/>
          <ac:spMkLst>
            <pc:docMk/>
            <pc:sldMk cId="3784340631" sldId="35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57:21.535" v="4743" actId="14100"/>
          <ac:spMkLst>
            <pc:docMk/>
            <pc:sldMk cId="3784340631" sldId="35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AAA194D-561D-4692-8953-66E55C974DA8}" dt="2020-09-22T07:51:38.275" v="4522"/>
        <pc:sldMkLst>
          <pc:docMk/>
          <pc:sldMk cId="3256619340" sldId="355"/>
        </pc:sldMkLst>
        <pc:spChg chg="mod">
          <ac:chgData name="De Pooter Marijn" userId="634ff10e-5ce1-4de2-b291-de73628c3d81" providerId="ADAL" clId="{7AAA194D-561D-4692-8953-66E55C974DA8}" dt="2020-09-22T07:51:38.275" v="4522"/>
          <ac:spMkLst>
            <pc:docMk/>
            <pc:sldMk cId="3256619340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2:51:34.623" v="4411" actId="20577"/>
          <ac:spMkLst>
            <pc:docMk/>
            <pc:sldMk cId="3256619340" sldId="35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1T11:34:27.059" v="4151" actId="14100"/>
          <ac:spMkLst>
            <pc:docMk/>
            <pc:sldMk cId="3256619340" sldId="355"/>
            <ac:spMk id="7" creationId="{83A807D0-F1CC-4CFE-8C35-B9BD1C6FAADA}"/>
          </ac:spMkLst>
        </pc:spChg>
        <pc:spChg chg="add del">
          <ac:chgData name="De Pooter Marijn" userId="634ff10e-5ce1-4de2-b291-de73628c3d81" providerId="ADAL" clId="{7AAA194D-561D-4692-8953-66E55C974DA8}" dt="2020-09-21T11:27:53.588" v="4014" actId="478"/>
          <ac:spMkLst>
            <pc:docMk/>
            <pc:sldMk cId="3256619340" sldId="355"/>
            <ac:spMk id="14" creationId="{B45A072B-9327-4972-B2C0-36C23B6FFEEE}"/>
          </ac:spMkLst>
        </pc:spChg>
        <pc:spChg chg="add mod">
          <ac:chgData name="De Pooter Marijn" userId="634ff10e-5ce1-4de2-b291-de73628c3d81" providerId="ADAL" clId="{7AAA194D-561D-4692-8953-66E55C974DA8}" dt="2020-09-21T11:33:42.348" v="4130" actId="122"/>
          <ac:spMkLst>
            <pc:docMk/>
            <pc:sldMk cId="3256619340" sldId="355"/>
            <ac:spMk id="16" creationId="{1F8C91E3-7F2C-4304-BC43-7EB95217658C}"/>
          </ac:spMkLst>
        </pc:spChg>
        <pc:spChg chg="add mod">
          <ac:chgData name="De Pooter Marijn" userId="634ff10e-5ce1-4de2-b291-de73628c3d81" providerId="ADAL" clId="{7AAA194D-561D-4692-8953-66E55C974DA8}" dt="2020-09-21T11:34:08.771" v="4135" actId="14100"/>
          <ac:spMkLst>
            <pc:docMk/>
            <pc:sldMk cId="3256619340" sldId="355"/>
            <ac:spMk id="18" creationId="{A3C6B79C-3246-440B-9886-F224CA40618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1" creationId="{0BB660CD-9929-4A7F-94F6-70A1E1C1ED50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3" creationId="{A5C65E7C-F5A8-4512-BA39-C2F1AE4032A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5" creationId="{D200ED28-6440-434C-97EC-6CE36F1150B0}"/>
          </ac:spMkLst>
        </pc:spChg>
        <pc:picChg chg="add del mod">
          <ac:chgData name="De Pooter Marijn" userId="634ff10e-5ce1-4de2-b291-de73628c3d81" providerId="ADAL" clId="{7AAA194D-561D-4692-8953-66E55C974DA8}" dt="2020-09-21T11:30:11.912" v="4061" actId="478"/>
          <ac:picMkLst>
            <pc:docMk/>
            <pc:sldMk cId="3256619340" sldId="355"/>
            <ac:picMk id="5" creationId="{534909A4-2954-49C9-9F30-1C906AFA06AD}"/>
          </ac:picMkLst>
        </pc:picChg>
        <pc:picChg chg="add mod">
          <ac:chgData name="De Pooter Marijn" userId="634ff10e-5ce1-4de2-b291-de73628c3d81" providerId="ADAL" clId="{7AAA194D-561D-4692-8953-66E55C974DA8}" dt="2020-09-21T11:35:10.861" v="4161" actId="1036"/>
          <ac:picMkLst>
            <pc:docMk/>
            <pc:sldMk cId="3256619340" sldId="355"/>
            <ac:picMk id="20" creationId="{C042FA5C-C341-481D-B896-C0B3FDF31877}"/>
          </ac:picMkLst>
        </pc:picChg>
        <pc:cxnChg chg="add mod">
          <ac:chgData name="De Pooter Marijn" userId="634ff10e-5ce1-4de2-b291-de73628c3d81" providerId="ADAL" clId="{7AAA194D-561D-4692-8953-66E55C974DA8}" dt="2020-09-21T11:35:24.135" v="4162" actId="1076"/>
          <ac:cxnSpMkLst>
            <pc:docMk/>
            <pc:sldMk cId="3256619340" sldId="355"/>
            <ac:cxnSpMk id="27" creationId="{DDED044E-E766-406A-9D23-5A6880447298}"/>
          </ac:cxnSpMkLst>
        </pc:cxnChg>
        <pc:cxnChg chg="add mod">
          <ac:chgData name="De Pooter Marijn" userId="634ff10e-5ce1-4de2-b291-de73628c3d81" providerId="ADAL" clId="{7AAA194D-561D-4692-8953-66E55C974DA8}" dt="2020-09-21T11:34:58.310" v="4158" actId="14100"/>
          <ac:cxnSpMkLst>
            <pc:docMk/>
            <pc:sldMk cId="3256619340" sldId="355"/>
            <ac:cxnSpMk id="29" creationId="{1180E185-79E6-49AC-AD60-2B086D59A9F0}"/>
          </ac:cxnSpMkLst>
        </pc:cxnChg>
        <pc:cxnChg chg="add mod">
          <ac:chgData name="De Pooter Marijn" userId="634ff10e-5ce1-4de2-b291-de73628c3d81" providerId="ADAL" clId="{7AAA194D-561D-4692-8953-66E55C974DA8}" dt="2020-09-21T11:34:55.132" v="4157" actId="14100"/>
          <ac:cxnSpMkLst>
            <pc:docMk/>
            <pc:sldMk cId="3256619340" sldId="355"/>
            <ac:cxnSpMk id="31" creationId="{338A7484-CC20-415A-AB7E-EDA4F2C9E91D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08:12:01.433" v="4976" actId="20577"/>
        <pc:sldMkLst>
          <pc:docMk/>
          <pc:sldMk cId="1549355797" sldId="356"/>
        </pc:sldMkLst>
        <pc:spChg chg="mod">
          <ac:chgData name="De Pooter Marijn" userId="634ff10e-5ce1-4de2-b291-de73628c3d81" providerId="ADAL" clId="{7AAA194D-561D-4692-8953-66E55C974DA8}" dt="2020-09-22T07:51:52.357" v="4525"/>
          <ac:spMkLst>
            <pc:docMk/>
            <pc:sldMk cId="1549355797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12:01.433" v="4976" actId="20577"/>
          <ac:spMkLst>
            <pc:docMk/>
            <pc:sldMk cId="1549355797" sldId="356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07:54:54.766" v="4608" actId="478"/>
          <ac:spMkLst>
            <pc:docMk/>
            <pc:sldMk cId="1549355797" sldId="356"/>
            <ac:spMk id="7" creationId="{83A807D0-F1CC-4CFE-8C35-B9BD1C6FAADA}"/>
          </ac:spMkLst>
        </pc:spChg>
        <pc:spChg chg="del">
          <ac:chgData name="De Pooter Marijn" userId="634ff10e-5ce1-4de2-b291-de73628c3d81" providerId="ADAL" clId="{7AAA194D-561D-4692-8953-66E55C974DA8}" dt="2020-09-22T07:54:56.132" v="4609" actId="478"/>
          <ac:spMkLst>
            <pc:docMk/>
            <pc:sldMk cId="1549355797" sldId="356"/>
            <ac:spMk id="16" creationId="{1F8C91E3-7F2C-4304-BC43-7EB95217658C}"/>
          </ac:spMkLst>
        </pc:spChg>
        <pc:spChg chg="del">
          <ac:chgData name="De Pooter Marijn" userId="634ff10e-5ce1-4de2-b291-de73628c3d81" providerId="ADAL" clId="{7AAA194D-561D-4692-8953-66E55C974DA8}" dt="2020-09-22T07:54:57.624" v="4610" actId="478"/>
          <ac:spMkLst>
            <pc:docMk/>
            <pc:sldMk cId="1549355797" sldId="356"/>
            <ac:spMk id="18" creationId="{A3C6B79C-3246-440B-9886-F224CA406183}"/>
          </ac:spMkLst>
        </pc:spChg>
        <pc:spChg chg="del">
          <ac:chgData name="De Pooter Marijn" userId="634ff10e-5ce1-4de2-b291-de73628c3d81" providerId="ADAL" clId="{7AAA194D-561D-4692-8953-66E55C974DA8}" dt="2020-09-22T07:55:06.430" v="4614" actId="478"/>
          <ac:spMkLst>
            <pc:docMk/>
            <pc:sldMk cId="1549355797" sldId="356"/>
            <ac:spMk id="21" creationId="{0BB660CD-9929-4A7F-94F6-70A1E1C1ED50}"/>
          </ac:spMkLst>
        </pc:spChg>
        <pc:spChg chg="del">
          <ac:chgData name="De Pooter Marijn" userId="634ff10e-5ce1-4de2-b291-de73628c3d81" providerId="ADAL" clId="{7AAA194D-561D-4692-8953-66E55C974DA8}" dt="2020-09-22T07:55:04.236" v="4612" actId="478"/>
          <ac:spMkLst>
            <pc:docMk/>
            <pc:sldMk cId="1549355797" sldId="356"/>
            <ac:spMk id="23" creationId="{A5C65E7C-F5A8-4512-BA39-C2F1AE4032A3}"/>
          </ac:spMkLst>
        </pc:spChg>
        <pc:spChg chg="del">
          <ac:chgData name="De Pooter Marijn" userId="634ff10e-5ce1-4de2-b291-de73628c3d81" providerId="ADAL" clId="{7AAA194D-561D-4692-8953-66E55C974DA8}" dt="2020-09-22T07:55:09.793" v="4617" actId="478"/>
          <ac:spMkLst>
            <pc:docMk/>
            <pc:sldMk cId="1549355797" sldId="356"/>
            <ac:spMk id="25" creationId="{D200ED28-6440-434C-97EC-6CE36F1150B0}"/>
          </ac:spMkLst>
        </pc:spChg>
        <pc:picChg chg="del">
          <ac:chgData name="De Pooter Marijn" userId="634ff10e-5ce1-4de2-b291-de73628c3d81" providerId="ADAL" clId="{7AAA194D-561D-4692-8953-66E55C974DA8}" dt="2020-09-22T07:55:02.078" v="4611" actId="478"/>
          <ac:picMkLst>
            <pc:docMk/>
            <pc:sldMk cId="1549355797" sldId="356"/>
            <ac:picMk id="20" creationId="{C042FA5C-C341-481D-B896-C0B3FDF31877}"/>
          </ac:picMkLst>
        </pc:picChg>
        <pc:cxnChg chg="del">
          <ac:chgData name="De Pooter Marijn" userId="634ff10e-5ce1-4de2-b291-de73628c3d81" providerId="ADAL" clId="{7AAA194D-561D-4692-8953-66E55C974DA8}" dt="2020-09-22T07:55:07.425" v="4615" actId="478"/>
          <ac:cxnSpMkLst>
            <pc:docMk/>
            <pc:sldMk cId="1549355797" sldId="356"/>
            <ac:cxnSpMk id="27" creationId="{DDED044E-E766-406A-9D23-5A6880447298}"/>
          </ac:cxnSpMkLst>
        </pc:cxnChg>
        <pc:cxnChg chg="del">
          <ac:chgData name="De Pooter Marijn" userId="634ff10e-5ce1-4de2-b291-de73628c3d81" providerId="ADAL" clId="{7AAA194D-561D-4692-8953-66E55C974DA8}" dt="2020-09-22T07:55:05.670" v="4613" actId="478"/>
          <ac:cxnSpMkLst>
            <pc:docMk/>
            <pc:sldMk cId="1549355797" sldId="356"/>
            <ac:cxnSpMk id="29" creationId="{1180E185-79E6-49AC-AD60-2B086D59A9F0}"/>
          </ac:cxnSpMkLst>
        </pc:cxnChg>
        <pc:cxnChg chg="del">
          <ac:chgData name="De Pooter Marijn" userId="634ff10e-5ce1-4de2-b291-de73628c3d81" providerId="ADAL" clId="{7AAA194D-561D-4692-8953-66E55C974DA8}" dt="2020-09-22T07:55:08.998" v="4616" actId="478"/>
          <ac:cxnSpMkLst>
            <pc:docMk/>
            <pc:sldMk cId="1549355797" sldId="356"/>
            <ac:cxnSpMk id="31" creationId="{338A7484-CC20-415A-AB7E-EDA4F2C9E91D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08:22:17.212" v="5109" actId="20577"/>
        <pc:sldMkLst>
          <pc:docMk/>
          <pc:sldMk cId="1398120266" sldId="357"/>
        </pc:sldMkLst>
        <pc:spChg chg="mod">
          <ac:chgData name="De Pooter Marijn" userId="634ff10e-5ce1-4de2-b291-de73628c3d81" providerId="ADAL" clId="{7AAA194D-561D-4692-8953-66E55C974DA8}" dt="2020-09-22T08:15:23.087" v="4986" actId="20577"/>
          <ac:spMkLst>
            <pc:docMk/>
            <pc:sldMk cId="1398120266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22:17.212" v="5109" actId="20577"/>
          <ac:spMkLst>
            <pc:docMk/>
            <pc:sldMk cId="1398120266" sldId="35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39:35.476" v="5371" actId="20577"/>
        <pc:sldMkLst>
          <pc:docMk/>
          <pc:sldMk cId="1926953530" sldId="358"/>
        </pc:sldMkLst>
        <pc:spChg chg="mod">
          <ac:chgData name="De Pooter Marijn" userId="634ff10e-5ce1-4de2-b291-de73628c3d81" providerId="ADAL" clId="{7AAA194D-561D-4692-8953-66E55C974DA8}" dt="2020-09-22T08:34:52.074" v="5220" actId="20577"/>
          <ac:spMkLst>
            <pc:docMk/>
            <pc:sldMk cId="1926953530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39:35.476" v="5371" actId="20577"/>
          <ac:spMkLst>
            <pc:docMk/>
            <pc:sldMk cId="1926953530" sldId="35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1:01.619" v="5418" actId="207"/>
        <pc:sldMkLst>
          <pc:docMk/>
          <pc:sldMk cId="3032525739" sldId="359"/>
        </pc:sldMkLst>
        <pc:spChg chg="mod">
          <ac:chgData name="De Pooter Marijn" userId="634ff10e-5ce1-4de2-b291-de73628c3d81" providerId="ADAL" clId="{7AAA194D-561D-4692-8953-66E55C974DA8}" dt="2020-09-22T08:41:01.619" v="5418" actId="207"/>
          <ac:spMkLst>
            <pc:docMk/>
            <pc:sldMk cId="3032525739" sldId="35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42:04.885" v="5474" actId="6549"/>
        <pc:sldMkLst>
          <pc:docMk/>
          <pc:sldMk cId="1106991167" sldId="360"/>
        </pc:sldMkLst>
        <pc:spChg chg="mod">
          <ac:chgData name="De Pooter Marijn" userId="634ff10e-5ce1-4de2-b291-de73628c3d81" providerId="ADAL" clId="{7AAA194D-561D-4692-8953-66E55C974DA8}" dt="2020-09-22T08:41:36.113" v="5422"/>
          <ac:spMkLst>
            <pc:docMk/>
            <pc:sldMk cId="1106991167" sldId="36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2:04.885" v="5474" actId="6549"/>
          <ac:spMkLst>
            <pc:docMk/>
            <pc:sldMk cId="1106991167" sldId="36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51:06.200" v="6158"/>
        <pc:sldMkLst>
          <pc:docMk/>
          <pc:sldMk cId="3309135142" sldId="361"/>
        </pc:sldMkLst>
        <pc:spChg chg="mod">
          <ac:chgData name="De Pooter Marijn" userId="634ff10e-5ce1-4de2-b291-de73628c3d81" providerId="ADAL" clId="{7AAA194D-561D-4692-8953-66E55C974DA8}" dt="2020-09-22T08:51:06.200" v="6158"/>
          <ac:spMkLst>
            <pc:docMk/>
            <pc:sldMk cId="3309135142" sldId="361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0:29.464" v="6154" actId="20577"/>
          <ac:spMkLst>
            <pc:docMk/>
            <pc:sldMk cId="3309135142" sldId="361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AAA194D-561D-4692-8953-66E55C974DA8}" dt="2020-09-22T08:47:28.831" v="6015" actId="47"/>
        <pc:sldMkLst>
          <pc:docMk/>
          <pc:sldMk cId="3982299745" sldId="361"/>
        </pc:sldMkLst>
      </pc:sldChg>
      <pc:sldChg chg="modSp add mod ord">
        <pc:chgData name="De Pooter Marijn" userId="634ff10e-5ce1-4de2-b291-de73628c3d81" providerId="ADAL" clId="{7AAA194D-561D-4692-8953-66E55C974DA8}" dt="2020-09-22T08:59:07.153" v="6714" actId="6549"/>
        <pc:sldMkLst>
          <pc:docMk/>
          <pc:sldMk cId="458862555" sldId="362"/>
        </pc:sldMkLst>
        <pc:spChg chg="mod">
          <ac:chgData name="De Pooter Marijn" userId="634ff10e-5ce1-4de2-b291-de73628c3d81" providerId="ADAL" clId="{7AAA194D-561D-4692-8953-66E55C974DA8}" dt="2020-09-22T08:52:56.191" v="6294" actId="20577"/>
          <ac:spMkLst>
            <pc:docMk/>
            <pc:sldMk cId="458862555" sldId="36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9:07.153" v="6714" actId="6549"/>
          <ac:spMkLst>
            <pc:docMk/>
            <pc:sldMk cId="458862555" sldId="36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7:33.779" v="7396" actId="6549"/>
        <pc:sldMkLst>
          <pc:docMk/>
          <pc:sldMk cId="3127418513" sldId="363"/>
        </pc:sldMkLst>
        <pc:spChg chg="mod">
          <ac:chgData name="De Pooter Marijn" userId="634ff10e-5ce1-4de2-b291-de73628c3d81" providerId="ADAL" clId="{7AAA194D-561D-4692-8953-66E55C974DA8}" dt="2020-09-22T08:52:49.030" v="6288"/>
          <ac:spMkLst>
            <pc:docMk/>
            <pc:sldMk cId="3127418513" sldId="36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7:33.779" v="7396" actId="6549"/>
          <ac:spMkLst>
            <pc:docMk/>
            <pc:sldMk cId="3127418513" sldId="363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7AAA194D-561D-4692-8953-66E55C974DA8}" dt="2020-09-22T08:57:48.849" v="6693" actId="2696"/>
        <pc:sldMkLst>
          <pc:docMk/>
          <pc:sldMk cId="1617412361" sldId="364"/>
        </pc:sldMkLst>
        <pc:spChg chg="mod">
          <ac:chgData name="De Pooter Marijn" userId="634ff10e-5ce1-4de2-b291-de73628c3d81" providerId="ADAL" clId="{7AAA194D-561D-4692-8953-66E55C974DA8}" dt="2020-09-22T08:54:22.692" v="6371" actId="20577"/>
          <ac:spMkLst>
            <pc:docMk/>
            <pc:sldMk cId="1617412361" sldId="36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0:48.618" v="6846" actId="6549"/>
        <pc:sldMkLst>
          <pc:docMk/>
          <pc:sldMk cId="928069646" sldId="365"/>
        </pc:sldMkLst>
        <pc:spChg chg="mod">
          <ac:chgData name="De Pooter Marijn" userId="634ff10e-5ce1-4de2-b291-de73628c3d81" providerId="ADAL" clId="{7AAA194D-561D-4692-8953-66E55C974DA8}" dt="2020-09-22T08:55:00.333" v="6375"/>
          <ac:spMkLst>
            <pc:docMk/>
            <pc:sldMk cId="928069646" sldId="36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0:48.618" v="6846" actId="6549"/>
          <ac:spMkLst>
            <pc:docMk/>
            <pc:sldMk cId="928069646" sldId="365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7T14:35:29.566" v="10785" actId="20577"/>
        <pc:sldMkLst>
          <pc:docMk/>
          <pc:sldMk cId="1073944177" sldId="366"/>
        </pc:sldMkLst>
        <pc:spChg chg="mod">
          <ac:chgData name="De Pooter Marijn" userId="634ff10e-5ce1-4de2-b291-de73628c3d81" providerId="ADAL" clId="{7AAA194D-561D-4692-8953-66E55C974DA8}" dt="2020-09-27T14:35:29.566" v="10785" actId="20577"/>
          <ac:spMkLst>
            <pc:docMk/>
            <pc:sldMk cId="1073944177" sldId="366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30:11.663" v="8179" actId="20577"/>
        <pc:sldMkLst>
          <pc:docMk/>
          <pc:sldMk cId="3525010010" sldId="367"/>
        </pc:sldMkLst>
        <pc:spChg chg="mod">
          <ac:chgData name="De Pooter Marijn" userId="634ff10e-5ce1-4de2-b291-de73628c3d81" providerId="ADAL" clId="{7AAA194D-561D-4692-8953-66E55C974DA8}" dt="2020-09-22T09:15:36.177" v="7571"/>
          <ac:spMkLst>
            <pc:docMk/>
            <pc:sldMk cId="3525010010" sldId="36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0:11.663" v="8179" actId="20577"/>
          <ac:spMkLst>
            <pc:docMk/>
            <pc:sldMk cId="3525010010" sldId="367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AAA194D-561D-4692-8953-66E55C974DA8}" dt="2020-09-22T12:03:12.803" v="9550" actId="1076"/>
        <pc:sldMkLst>
          <pc:docMk/>
          <pc:sldMk cId="3624178781" sldId="368"/>
        </pc:sldMkLst>
        <pc:spChg chg="mod">
          <ac:chgData name="De Pooter Marijn" userId="634ff10e-5ce1-4de2-b291-de73628c3d81" providerId="ADAL" clId="{7AAA194D-561D-4692-8953-66E55C974DA8}" dt="2020-09-22T09:31:11.484" v="8183"/>
          <ac:spMkLst>
            <pc:docMk/>
            <pc:sldMk cId="3624178781" sldId="36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2:49.558" v="8259" actId="207"/>
          <ac:spMkLst>
            <pc:docMk/>
            <pc:sldMk cId="3624178781" sldId="36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AAA194D-561D-4692-8953-66E55C974DA8}" dt="2020-09-22T11:42:47.939" v="8618" actId="478"/>
          <ac:spMkLst>
            <pc:docMk/>
            <pc:sldMk cId="3624178781" sldId="368"/>
            <ac:spMk id="4" creationId="{06EA4333-66A4-4739-863F-855430235307}"/>
          </ac:spMkLst>
        </pc:spChg>
        <pc:spChg chg="mod">
          <ac:chgData name="De Pooter Marijn" userId="634ff10e-5ce1-4de2-b291-de73628c3d81" providerId="ADAL" clId="{7AAA194D-561D-4692-8953-66E55C974DA8}" dt="2020-09-22T12:03:12.803" v="9550" actId="1076"/>
          <ac:spMkLst>
            <pc:docMk/>
            <pc:sldMk cId="3624178781" sldId="368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7AAA194D-561D-4692-8953-66E55C974DA8}" dt="2020-09-22T11:44:43.334" v="8689" actId="1036"/>
          <ac:spMkLst>
            <pc:docMk/>
            <pc:sldMk cId="3624178781" sldId="368"/>
            <ac:spMk id="8" creationId="{32C1DE79-7AFE-4D0A-B244-0B0B0719D30A}"/>
          </ac:spMkLst>
        </pc:spChg>
        <pc:spChg chg="add del">
          <ac:chgData name="De Pooter Marijn" userId="634ff10e-5ce1-4de2-b291-de73628c3d81" providerId="ADAL" clId="{7AAA194D-561D-4692-8953-66E55C974DA8}" dt="2020-09-22T09:34:35.579" v="8307" actId="478"/>
          <ac:spMkLst>
            <pc:docMk/>
            <pc:sldMk cId="3624178781" sldId="368"/>
            <ac:spMk id="9" creationId="{33E43374-A0F8-43B2-A55B-62537B2B56AD}"/>
          </ac:spMkLst>
        </pc:spChg>
        <pc:spChg chg="add del mod">
          <ac:chgData name="De Pooter Marijn" userId="634ff10e-5ce1-4de2-b291-de73628c3d81" providerId="ADAL" clId="{7AAA194D-561D-4692-8953-66E55C974DA8}" dt="2020-09-22T11:42:46.017" v="8617" actId="478"/>
          <ac:spMkLst>
            <pc:docMk/>
            <pc:sldMk cId="3624178781" sldId="368"/>
            <ac:spMk id="10" creationId="{DAB6D57E-7207-4D4E-83BD-E201188A4E21}"/>
          </ac:spMkLst>
        </pc:spChg>
        <pc:spChg chg="add del mod">
          <ac:chgData name="De Pooter Marijn" userId="634ff10e-5ce1-4de2-b291-de73628c3d81" providerId="ADAL" clId="{7AAA194D-561D-4692-8953-66E55C974DA8}" dt="2020-09-22T11:42:42.009" v="8615" actId="478"/>
          <ac:spMkLst>
            <pc:docMk/>
            <pc:sldMk cId="3624178781" sldId="368"/>
            <ac:spMk id="11" creationId="{9D561EFA-E091-439F-BFBB-9BA5A58806E7}"/>
          </ac:spMkLst>
        </pc:spChg>
        <pc:spChg chg="add mod">
          <ac:chgData name="De Pooter Marijn" userId="634ff10e-5ce1-4de2-b291-de73628c3d81" providerId="ADAL" clId="{7AAA194D-561D-4692-8953-66E55C974DA8}" dt="2020-09-22T11:45:26.539" v="8701" actId="20577"/>
          <ac:spMkLst>
            <pc:docMk/>
            <pc:sldMk cId="3624178781" sldId="368"/>
            <ac:spMk id="27" creationId="{DD93249C-2DAD-4485-AEF6-8CB44F025A97}"/>
          </ac:spMkLst>
        </pc:spChg>
        <pc:graphicFrameChg chg="add mod modGraphic">
          <ac:chgData name="De Pooter Marijn" userId="634ff10e-5ce1-4de2-b291-de73628c3d81" providerId="ADAL" clId="{7AAA194D-561D-4692-8953-66E55C974DA8}" dt="2020-09-22T11:44:12.002" v="8682" actId="20577"/>
          <ac:graphicFrameMkLst>
            <pc:docMk/>
            <pc:sldMk cId="3624178781" sldId="368"/>
            <ac:graphicFrameMk id="23" creationId="{5DED71B6-93C8-4AD7-8F84-63B21DEE5F99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1:44:18.866" v="8684" actId="1076"/>
          <ac:graphicFrameMkLst>
            <pc:docMk/>
            <pc:sldMk cId="3624178781" sldId="368"/>
            <ac:graphicFrameMk id="25" creationId="{B63B5C57-6C9B-4DEE-ABDD-B08A045E5D8F}"/>
          </ac:graphicFrameMkLst>
        </pc:graphicFrameChg>
        <pc:cxnChg chg="add del mod">
          <ac:chgData name="De Pooter Marijn" userId="634ff10e-5ce1-4de2-b291-de73628c3d81" providerId="ADAL" clId="{7AAA194D-561D-4692-8953-66E55C974DA8}" dt="2020-09-22T11:42:50.200" v="8619" actId="478"/>
          <ac:cxnSpMkLst>
            <pc:docMk/>
            <pc:sldMk cId="3624178781" sldId="368"/>
            <ac:cxnSpMk id="7" creationId="{6A9092C7-7FEF-43A4-8989-E491DDEF049C}"/>
          </ac:cxnSpMkLst>
        </pc:cxnChg>
        <pc:cxnChg chg="add del mod">
          <ac:chgData name="De Pooter Marijn" userId="634ff10e-5ce1-4de2-b291-de73628c3d81" providerId="ADAL" clId="{7AAA194D-561D-4692-8953-66E55C974DA8}" dt="2020-09-22T11:42:44.099" v="8616" actId="478"/>
          <ac:cxnSpMkLst>
            <pc:docMk/>
            <pc:sldMk cId="3624178781" sldId="368"/>
            <ac:cxnSpMk id="20" creationId="{BE9AFE9D-EBCA-48A7-86D7-E96F2AD8B896}"/>
          </ac:cxnSpMkLst>
        </pc:cxnChg>
        <pc:cxnChg chg="add mod">
          <ac:chgData name="De Pooter Marijn" userId="634ff10e-5ce1-4de2-b291-de73628c3d81" providerId="ADAL" clId="{7AAA194D-561D-4692-8953-66E55C974DA8}" dt="2020-09-22T11:45:10.385" v="8697" actId="1036"/>
          <ac:cxnSpMkLst>
            <pc:docMk/>
            <pc:sldMk cId="3624178781" sldId="368"/>
            <ac:cxnSpMk id="29" creationId="{BEBB002E-7C27-4368-860E-36A3DB276C78}"/>
          </ac:cxnSpMkLst>
        </pc:cxnChg>
        <pc:cxnChg chg="add mod">
          <ac:chgData name="De Pooter Marijn" userId="634ff10e-5ce1-4de2-b291-de73628c3d81" providerId="ADAL" clId="{7AAA194D-561D-4692-8953-66E55C974DA8}" dt="2020-09-22T11:45:14.362" v="8698" actId="14100"/>
          <ac:cxnSpMkLst>
            <pc:docMk/>
            <pc:sldMk cId="3624178781" sldId="368"/>
            <ac:cxnSpMk id="31" creationId="{0DD76F16-E1C8-4B4D-9D9A-8CB2FB486189}"/>
          </ac:cxnSpMkLst>
        </pc:cxnChg>
      </pc:sldChg>
      <pc:sldChg chg="addSp modSp add mod ord modNotesTx">
        <pc:chgData name="De Pooter Marijn" userId="634ff10e-5ce1-4de2-b291-de73628c3d81" providerId="ADAL" clId="{7AAA194D-561D-4692-8953-66E55C974DA8}" dt="2020-09-22T12:28:21.752" v="10226" actId="6549"/>
        <pc:sldMkLst>
          <pc:docMk/>
          <pc:sldMk cId="2369161894" sldId="369"/>
        </pc:sldMkLst>
        <pc:spChg chg="mod">
          <ac:chgData name="De Pooter Marijn" userId="634ff10e-5ce1-4de2-b291-de73628c3d81" providerId="ADAL" clId="{7AAA194D-561D-4692-8953-66E55C974DA8}" dt="2020-09-22T11:49:31.381" v="8727"/>
          <ac:spMkLst>
            <pc:docMk/>
            <pc:sldMk cId="2369161894" sldId="36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27:41.229" v="10054" actId="6549"/>
          <ac:spMkLst>
            <pc:docMk/>
            <pc:sldMk cId="2369161894" sldId="369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AAA194D-561D-4692-8953-66E55C974DA8}" dt="2020-09-22T12:27:15.294" v="10036" actId="1076"/>
          <ac:graphicFrameMkLst>
            <pc:docMk/>
            <pc:sldMk cId="2369161894" sldId="369"/>
            <ac:graphicFrameMk id="4" creationId="{36FF5036-05CE-455F-A6D9-B6188BCC2C9C}"/>
          </ac:graphicFrameMkLst>
        </pc:graphicFrameChg>
      </pc:sldChg>
      <pc:sldChg chg="addSp delSp modSp add mod modAnim">
        <pc:chgData name="De Pooter Marijn" userId="634ff10e-5ce1-4de2-b291-de73628c3d81" providerId="ADAL" clId="{7AAA194D-561D-4692-8953-66E55C974DA8}" dt="2020-09-22T12:55:38.996" v="10623" actId="207"/>
        <pc:sldMkLst>
          <pc:docMk/>
          <pc:sldMk cId="3779332058" sldId="370"/>
        </pc:sldMkLst>
        <pc:spChg chg="mod">
          <ac:chgData name="De Pooter Marijn" userId="634ff10e-5ce1-4de2-b291-de73628c3d81" providerId="ADAL" clId="{7AAA194D-561D-4692-8953-66E55C974DA8}" dt="2020-09-22T12:50:28.583" v="10447" actId="20577"/>
          <ac:spMkLst>
            <pc:docMk/>
            <pc:sldMk cId="3779332058" sldId="37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3" creationId="{2CA67CDA-D21F-4017-891F-E14EB3BE0F30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6" creationId="{306FD420-6943-4C83-8288-96DB10F7A4F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9" creationId="{DACA7568-704E-4790-AEE6-BEA28D324A68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34.228" v="10621" actId="207"/>
          <ac:spMkLst>
            <pc:docMk/>
            <pc:sldMk cId="3779332058" sldId="370"/>
            <ac:spMk id="29" creationId="{69F3092D-532F-4C97-9791-D021F0A2BDDB}"/>
          </ac:spMkLst>
        </pc:spChg>
        <pc:spChg chg="add mod">
          <ac:chgData name="De Pooter Marijn" userId="634ff10e-5ce1-4de2-b291-de73628c3d81" providerId="ADAL" clId="{7AAA194D-561D-4692-8953-66E55C974DA8}" dt="2020-09-22T12:55:38.996" v="10623" actId="207"/>
          <ac:spMkLst>
            <pc:docMk/>
            <pc:sldMk cId="3779332058" sldId="370"/>
            <ac:spMk id="30" creationId="{FD7AE81B-A858-49FE-ACAC-48D49779B1CA}"/>
          </ac:spMkLst>
        </pc:spChg>
        <pc:spChg chg="add mod">
          <ac:chgData name="De Pooter Marijn" userId="634ff10e-5ce1-4de2-b291-de73628c3d81" providerId="ADAL" clId="{7AAA194D-561D-4692-8953-66E55C974DA8}" dt="2020-09-22T12:55:36.492" v="10622" actId="207"/>
          <ac:spMkLst>
            <pc:docMk/>
            <pc:sldMk cId="3779332058" sldId="370"/>
            <ac:spMk id="31" creationId="{4950DFF0-D9C0-4BEE-B027-FED2E8410CCE}"/>
          </ac:spMkLst>
        </pc:spChg>
        <pc:graphicFrameChg chg="del mod">
          <ac:chgData name="De Pooter Marijn" userId="634ff10e-5ce1-4de2-b291-de73628c3d81" providerId="ADAL" clId="{7AAA194D-561D-4692-8953-66E55C974DA8}" dt="2020-09-22T12:03:22.197" v="9551" actId="478"/>
          <ac:graphicFrameMkLst>
            <pc:docMk/>
            <pc:sldMk cId="3779332058" sldId="370"/>
            <ac:graphicFrameMk id="4" creationId="{36FF5036-05CE-455F-A6D9-B6188BCC2C9C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4" creationId="{7E9F4DF0-BF94-4B4E-A8B9-8BCF9F3D82A2}"/>
          </ac:graphicFrameMkLst>
        </pc:graphicFrameChg>
        <pc:graphicFrameChg chg="add mod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7" creationId="{9BF0C75E-9814-42BD-B2A0-147D1911A969}"/>
          </ac:cxnSpMkLst>
        </pc:cxnChg>
        <pc:cxnChg chg="add del mod">
          <ac:chgData name="De Pooter Marijn" userId="634ff10e-5ce1-4de2-b291-de73628c3d81" providerId="ADAL" clId="{7AAA194D-561D-4692-8953-66E55C974DA8}" dt="2020-09-22T12:03:51.811" v="9555" actId="478"/>
          <ac:cxnSpMkLst>
            <pc:docMk/>
            <pc:sldMk cId="3779332058" sldId="370"/>
            <ac:cxnSpMk id="17" creationId="{A723B1F8-1A1C-491E-8BBC-B44C0285BF68}"/>
          </ac:cxnSpMkLst>
        </pc:cxnChg>
        <pc:cxnChg chg="add del mod">
          <ac:chgData name="De Pooter Marijn" userId="634ff10e-5ce1-4de2-b291-de73628c3d81" providerId="ADAL" clId="{7AAA194D-561D-4692-8953-66E55C974DA8}" dt="2020-09-22T12:03:49.798" v="9554" actId="478"/>
          <ac:cxnSpMkLst>
            <pc:docMk/>
            <pc:sldMk cId="3779332058" sldId="370"/>
            <ac:cxnSpMk id="18" creationId="{6E80DC51-D5E0-4654-8FAB-1A3DF9973FBC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1" creationId="{BE331AB7-8740-4572-9705-44F7A5346D50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2" creationId="{CA98F713-39F4-4000-968A-AF31EB879868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5" creationId="{3CEB61A1-D194-4850-9B0A-13B5AAA8C23F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7" creationId="{1F05C2B8-0382-42C9-9307-EEB28DAA8FF4}"/>
          </ac:cxnSpMkLst>
        </pc:cxnChg>
      </pc:sldChg>
      <pc:sldChg chg="addSp delSp modSp add mod delAnim modAnim">
        <pc:chgData name="De Pooter Marijn" userId="634ff10e-5ce1-4de2-b291-de73628c3d81" providerId="ADAL" clId="{7AAA194D-561D-4692-8953-66E55C974DA8}" dt="2020-09-22T12:55:28.390" v="10620" actId="207"/>
        <pc:sldMkLst>
          <pc:docMk/>
          <pc:sldMk cId="2972649121" sldId="371"/>
        </pc:sldMkLst>
        <pc:spChg chg="mod">
          <ac:chgData name="De Pooter Marijn" userId="634ff10e-5ce1-4de2-b291-de73628c3d81" providerId="ADAL" clId="{7AAA194D-561D-4692-8953-66E55C974DA8}" dt="2020-09-22T12:49:56.174" v="10433" actId="20577"/>
          <ac:spMkLst>
            <pc:docMk/>
            <pc:sldMk cId="2972649121" sldId="371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12:26.137" v="9746" actId="1076"/>
          <ac:spMkLst>
            <pc:docMk/>
            <pc:sldMk cId="2972649121" sldId="371"/>
            <ac:spMk id="6" creationId="{E76DC167-9FA6-7C46-A3CE-38A1215F39A7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09:00.270" v="9611" actId="478"/>
          <ac:spMkLst>
            <pc:docMk/>
            <pc:sldMk cId="2972649121" sldId="371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09:07.173" v="9614" actId="478"/>
          <ac:spMkLst>
            <pc:docMk/>
            <pc:sldMk cId="2972649121" sldId="371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5:22.708" v="10618" actId="207"/>
          <ac:spMkLst>
            <pc:docMk/>
            <pc:sldMk cId="2972649121" sldId="371"/>
            <ac:spMk id="24" creationId="{72B91390-1906-4345-A76C-A522D112C1A2}"/>
          </ac:spMkLst>
        </pc:spChg>
        <pc:spChg chg="add mod">
          <ac:chgData name="De Pooter Marijn" userId="634ff10e-5ce1-4de2-b291-de73628c3d81" providerId="ADAL" clId="{7AAA194D-561D-4692-8953-66E55C974DA8}" dt="2020-09-22T12:55:25.788" v="10619" actId="207"/>
          <ac:spMkLst>
            <pc:docMk/>
            <pc:sldMk cId="2972649121" sldId="371"/>
            <ac:spMk id="26" creationId="{AE86D95B-EEE7-4955-BEEA-5CF51EA26A05}"/>
          </ac:spMkLst>
        </pc:spChg>
        <pc:spChg chg="del">
          <ac:chgData name="De Pooter Marijn" userId="634ff10e-5ce1-4de2-b291-de73628c3d81" providerId="ADAL" clId="{7AAA194D-561D-4692-8953-66E55C974DA8}" dt="2020-09-22T12:09:12.264" v="9617" actId="478"/>
          <ac:spMkLst>
            <pc:docMk/>
            <pc:sldMk cId="2972649121" sldId="371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28.390" v="10620" actId="207"/>
          <ac:spMkLst>
            <pc:docMk/>
            <pc:sldMk cId="2972649121" sldId="371"/>
            <ac:spMk id="29" creationId="{34898393-86B3-4718-AA01-B008D53E9FBC}"/>
          </ac:spMkLst>
        </pc:sp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25:02.891" v="9971" actId="1035"/>
          <ac:cxnSpMkLst>
            <pc:docMk/>
            <pc:sldMk cId="2972649121" sldId="371"/>
            <ac:cxnSpMk id="5" creationId="{928A44C4-76FE-4E55-A472-41C9A8DEE906}"/>
          </ac:cxnSpMkLst>
        </pc:cxnChg>
        <pc:cxnChg chg="del">
          <ac:chgData name="De Pooter Marijn" userId="634ff10e-5ce1-4de2-b291-de73628c3d81" providerId="ADAL" clId="{7AAA194D-561D-4692-8953-66E55C974DA8}" dt="2020-09-22T12:08:56.916" v="9610" actId="478"/>
          <ac:cxnSpMkLst>
            <pc:docMk/>
            <pc:sldMk cId="2972649121" sldId="371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09:08.205" v="9615" actId="478"/>
          <ac:cxnSpMkLst>
            <pc:docMk/>
            <pc:sldMk cId="2972649121" sldId="371"/>
            <ac:cxnSpMk id="21" creationId="{BE331AB7-8740-4572-9705-44F7A5346D50}"/>
          </ac:cxnSpMkLst>
        </pc:cxnChg>
        <pc:cxnChg chg="del">
          <ac:chgData name="De Pooter Marijn" userId="634ff10e-5ce1-4de2-b291-de73628c3d81" providerId="ADAL" clId="{7AAA194D-561D-4692-8953-66E55C974DA8}" dt="2020-09-22T12:09:03.217" v="9612" actId="478"/>
          <ac:cxnSpMkLst>
            <pc:docMk/>
            <pc:sldMk cId="2972649121" sldId="371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09:09.417" v="9616" actId="478"/>
          <ac:cxnSpMkLst>
            <pc:docMk/>
            <pc:sldMk cId="2972649121" sldId="371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09:04.612" v="9613" actId="478"/>
          <ac:cxnSpMkLst>
            <pc:docMk/>
            <pc:sldMk cId="2972649121" sldId="371"/>
            <ac:cxnSpMk id="27" creationId="{1F05C2B8-0382-42C9-9307-EEB28DAA8FF4}"/>
          </ac:cxnSpMkLst>
        </pc:cxnChg>
      </pc:sldChg>
      <pc:sldChg chg="addSp delSp modSp add mod ord addAnim delAnim modAnim">
        <pc:chgData name="De Pooter Marijn" userId="634ff10e-5ce1-4de2-b291-de73628c3d81" providerId="ADAL" clId="{7AAA194D-561D-4692-8953-66E55C974DA8}" dt="2020-09-22T12:55:48.101" v="10626" actId="207"/>
        <pc:sldMkLst>
          <pc:docMk/>
          <pc:sldMk cId="3432816943" sldId="372"/>
        </pc:sldMkLst>
        <pc:spChg chg="mod">
          <ac:chgData name="De Pooter Marijn" userId="634ff10e-5ce1-4de2-b291-de73628c3d81" providerId="ADAL" clId="{7AAA194D-561D-4692-8953-66E55C974DA8}" dt="2020-09-22T12:15:55.309" v="9757" actId="20577"/>
          <ac:spMkLst>
            <pc:docMk/>
            <pc:sldMk cId="3432816943" sldId="372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16:16.227" v="9758" actId="478"/>
          <ac:spMkLst>
            <pc:docMk/>
            <pc:sldMk cId="3432816943" sldId="372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16:46.450" v="9767" actId="478"/>
          <ac:spMkLst>
            <pc:docMk/>
            <pc:sldMk cId="3432816943" sldId="372"/>
            <ac:spMk id="23" creationId="{13B38A67-F2D3-42D2-B598-3567C9CE5F4D}"/>
          </ac:spMkLst>
        </pc:spChg>
        <pc:spChg chg="del">
          <ac:chgData name="De Pooter Marijn" userId="634ff10e-5ce1-4de2-b291-de73628c3d81" providerId="ADAL" clId="{7AAA194D-561D-4692-8953-66E55C974DA8}" dt="2020-09-22T12:17:37.117" v="9817" actId="478"/>
          <ac:spMkLst>
            <pc:docMk/>
            <pc:sldMk cId="3432816943" sldId="372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43.548" v="10624" actId="207"/>
          <ac:spMkLst>
            <pc:docMk/>
            <pc:sldMk cId="3432816943" sldId="372"/>
            <ac:spMk id="29" creationId="{C3AACF5A-625E-4762-8ED1-9EE3E57B1DED}"/>
          </ac:spMkLst>
        </pc:spChg>
        <pc:spChg chg="add mod">
          <ac:chgData name="De Pooter Marijn" userId="634ff10e-5ce1-4de2-b291-de73628c3d81" providerId="ADAL" clId="{7AAA194D-561D-4692-8953-66E55C974DA8}" dt="2020-09-22T12:55:45.860" v="10625" actId="207"/>
          <ac:spMkLst>
            <pc:docMk/>
            <pc:sldMk cId="3432816943" sldId="372"/>
            <ac:spMk id="30" creationId="{F664A2E0-A03B-4CF9-BB3B-867CB89AA1AD}"/>
          </ac:spMkLst>
        </pc:spChg>
        <pc:spChg chg="add del mod">
          <ac:chgData name="De Pooter Marijn" userId="634ff10e-5ce1-4de2-b291-de73628c3d81" providerId="ADAL" clId="{7AAA194D-561D-4692-8953-66E55C974DA8}" dt="2020-09-22T12:55:48.101" v="10626" actId="207"/>
          <ac:spMkLst>
            <pc:docMk/>
            <pc:sldMk cId="3432816943" sldId="372"/>
            <ac:spMk id="31" creationId="{8BFE6A63-CCD0-47BC-A73C-62456BEB3670}"/>
          </ac:spMkLst>
        </pc:sp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5" creationId="{31F4AF80-6DC9-4F9D-8A0F-83A355BCED23}"/>
          </ac:graphicFrameMkLst>
        </pc:graphicFrame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7" creationId="{9BF0C75E-9814-42BD-B2A0-147D1911A969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1" creationId="{BE331AB7-8740-4572-9705-44F7A5346D50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2" creationId="{CA98F713-39F4-4000-968A-AF31EB879868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5" creationId="{3CEB61A1-D194-4850-9B0A-13B5AAA8C23F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7" creationId="{1F05C2B8-0382-42C9-9307-EEB28DAA8FF4}"/>
          </ac:cxnSpMkLst>
        </pc:cxnChg>
      </pc:sldChg>
      <pc:sldChg chg="delSp modSp add mod delAnim modAnim">
        <pc:chgData name="De Pooter Marijn" userId="634ff10e-5ce1-4de2-b291-de73628c3d81" providerId="ADAL" clId="{7AAA194D-561D-4692-8953-66E55C974DA8}" dt="2020-09-22T12:55:59.084" v="10629" actId="207"/>
        <pc:sldMkLst>
          <pc:docMk/>
          <pc:sldMk cId="122917963" sldId="373"/>
        </pc:sldMkLst>
        <pc:spChg chg="mod">
          <ac:chgData name="De Pooter Marijn" userId="634ff10e-5ce1-4de2-b291-de73628c3d81" providerId="ADAL" clId="{7AAA194D-561D-4692-8953-66E55C974DA8}" dt="2020-09-22T12:39:51.863" v="10235" actId="20577"/>
          <ac:spMkLst>
            <pc:docMk/>
            <pc:sldMk cId="122917963" sldId="373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55:53.188" v="10627" actId="207"/>
          <ac:spMkLst>
            <pc:docMk/>
            <pc:sldMk cId="122917963" sldId="373"/>
            <ac:spMk id="29" creationId="{C3AACF5A-625E-4762-8ED1-9EE3E57B1DED}"/>
          </ac:spMkLst>
        </pc:spChg>
        <pc:spChg chg="mod">
          <ac:chgData name="De Pooter Marijn" userId="634ff10e-5ce1-4de2-b291-de73628c3d81" providerId="ADAL" clId="{7AAA194D-561D-4692-8953-66E55C974DA8}" dt="2020-09-22T12:55:55.700" v="10628" actId="207"/>
          <ac:spMkLst>
            <pc:docMk/>
            <pc:sldMk cId="122917963" sldId="373"/>
            <ac:spMk id="30" creationId="{F664A2E0-A03B-4CF9-BB3B-867CB89AA1AD}"/>
          </ac:spMkLst>
        </pc:spChg>
        <pc:spChg chg="mod">
          <ac:chgData name="De Pooter Marijn" userId="634ff10e-5ce1-4de2-b291-de73628c3d81" providerId="ADAL" clId="{7AAA194D-561D-4692-8953-66E55C974DA8}" dt="2020-09-22T12:55:59.084" v="10629" actId="207"/>
          <ac:spMkLst>
            <pc:docMk/>
            <pc:sldMk cId="122917963" sldId="373"/>
            <ac:spMk id="31" creationId="{8BFE6A63-CCD0-47BC-A73C-62456BEB3670}"/>
          </ac:spMkLst>
        </pc:spChg>
        <pc:cxnChg chg="del">
          <ac:chgData name="De Pooter Marijn" userId="634ff10e-5ce1-4de2-b291-de73628c3d81" providerId="ADAL" clId="{7AAA194D-561D-4692-8953-66E55C974DA8}" dt="2020-09-22T12:41:14.050" v="10271" actId="478"/>
          <ac:cxnSpMkLst>
            <pc:docMk/>
            <pc:sldMk cId="122917963" sldId="373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41:10.068" v="10269" actId="478"/>
          <ac:cxnSpMkLst>
            <pc:docMk/>
            <pc:sldMk cId="122917963" sldId="373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41:20.417" v="10272" actId="478"/>
          <ac:cxnSpMkLst>
            <pc:docMk/>
            <pc:sldMk cId="122917963" sldId="373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41:11.591" v="10270" actId="478"/>
          <ac:cxnSpMkLst>
            <pc:docMk/>
            <pc:sldMk cId="122917963" sldId="373"/>
            <ac:cxnSpMk id="27" creationId="{1F05C2B8-0382-42C9-9307-EEB28DAA8FF4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12:49:10.804" v="10325" actId="207"/>
        <pc:sldMkLst>
          <pc:docMk/>
          <pc:sldMk cId="3315531186" sldId="374"/>
        </pc:sldMkLst>
        <pc:spChg chg="mod">
          <ac:chgData name="De Pooter Marijn" userId="634ff10e-5ce1-4de2-b291-de73628c3d81" providerId="ADAL" clId="{7AAA194D-561D-4692-8953-66E55C974DA8}" dt="2020-09-22T12:48:15.886" v="10278"/>
          <ac:spMkLst>
            <pc:docMk/>
            <pc:sldMk cId="3315531186" sldId="37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49:10.804" v="10325" actId="207"/>
          <ac:spMkLst>
            <pc:docMk/>
            <pc:sldMk cId="3315531186" sldId="374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8" creationId="{32C1DE79-7AFE-4D0A-B244-0B0B0719D30A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27" creationId="{DD93249C-2DAD-4485-AEF6-8CB44F025A97}"/>
          </ac:spMkLst>
        </pc:sp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3" creationId="{5DED71B6-93C8-4AD7-8F84-63B21DEE5F99}"/>
          </ac:graphicFrameMkLst>
        </pc:graphicFrame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5" creationId="{B63B5C57-6C9B-4DEE-ABDD-B08A045E5D8F}"/>
          </ac:graphicFrameMkLst>
        </pc:graphicFrame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29" creationId="{BEBB002E-7C27-4368-860E-36A3DB276C78}"/>
          </ac:cxnSpMkLst>
        </pc:cxn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31" creationId="{0DD76F16-E1C8-4B4D-9D9A-8CB2FB486189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14:33:42.657" v="10657" actId="20577"/>
        <pc:sldMkLst>
          <pc:docMk/>
          <pc:sldMk cId="939752524" sldId="375"/>
        </pc:sldMkLst>
        <pc:spChg chg="mod">
          <ac:chgData name="De Pooter Marijn" userId="634ff10e-5ce1-4de2-b291-de73628c3d81" providerId="ADAL" clId="{7AAA194D-561D-4692-8953-66E55C974DA8}" dt="2020-09-22T12:59:02.545" v="10655" actId="20577"/>
          <ac:spMkLst>
            <pc:docMk/>
            <pc:sldMk cId="939752524" sldId="37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33:42.657" v="10657" actId="20577"/>
          <ac:spMkLst>
            <pc:docMk/>
            <pc:sldMk cId="939752524" sldId="375"/>
            <ac:spMk id="12" creationId="{893332EB-3BE4-4C65-8F02-ACF03AF458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27/09/2020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Wanneer je een record met gerelateerde data uit DEV naar UAT moet overzetten kan het mislopen met automatisch gegenereerde nummers.</a:t>
            </a:r>
          </a:p>
          <a:p>
            <a:r>
              <a:rPr lang="nl-BE" dirty="0"/>
              <a:t>Waar de </a:t>
            </a:r>
            <a:r>
              <a:rPr lang="nl-BE" dirty="0" err="1"/>
              <a:t>parent</a:t>
            </a:r>
            <a:r>
              <a:rPr lang="nl-BE" dirty="0"/>
              <a:t> het nummer 20 kan hebben op DEV, kan het bij het overzetten naar UAT het nummer 25 hebben gekregen </a:t>
            </a:r>
            <a:r>
              <a:rPr lang="nl-BE" dirty="0" err="1"/>
              <a:t>o.w.v</a:t>
            </a:r>
            <a:r>
              <a:rPr lang="nl-BE" dirty="0"/>
              <a:t>. automatische nummering.</a:t>
            </a:r>
          </a:p>
          <a:p>
            <a:r>
              <a:rPr lang="nl-BE" dirty="0"/>
              <a:t>De </a:t>
            </a:r>
            <a:r>
              <a:rPr lang="nl-BE" dirty="0" err="1"/>
              <a:t>childs</a:t>
            </a:r>
            <a:r>
              <a:rPr lang="nl-BE" dirty="0"/>
              <a:t> zullen nog altijd verwijzen naar nummer 20, wat op UAT een andere record is dan op DEV</a:t>
            </a:r>
          </a:p>
          <a:p>
            <a:r>
              <a:rPr lang="nl-BE" dirty="0"/>
              <a:t>Door de GUID te gebruiken kan je eerst het nieuwe nummer van de </a:t>
            </a:r>
            <a:r>
              <a:rPr lang="nl-BE" dirty="0" err="1"/>
              <a:t>parent</a:t>
            </a:r>
            <a:r>
              <a:rPr lang="nl-BE" dirty="0"/>
              <a:t> op UAT ophalen en vervolgens de </a:t>
            </a:r>
            <a:r>
              <a:rPr lang="nl-BE" dirty="0" err="1"/>
              <a:t>childs</a:t>
            </a:r>
            <a:r>
              <a:rPr lang="nl-BE" dirty="0"/>
              <a:t> toevoegen met dat nieuwe nummer in de vreemde sleutel.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3532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716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60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529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208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403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545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657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CASCADE is de default ACTION indien de ACTION niet expliciet wordt gespecifieerd bij de FOREIGN KEY </a:t>
            </a:r>
            <a:r>
              <a:rPr lang="nl-BE" dirty="0" err="1"/>
              <a:t>constraint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477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835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798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27/09/2020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27/09/2020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27/09/2020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27/09/2020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27/09/2020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27/09/2020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27/09/2020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27/09/2020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deep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svg"/><Relationship Id="rId7" Type="http://schemas.openxmlformats.org/officeDocument/2006/relationships/image" Target="../media/image1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20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Databanken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2 - Database en tabel creatie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160000"/>
            <a:ext cx="8305200" cy="2260800"/>
          </a:xfrm>
        </p:spPr>
        <p:txBody>
          <a:bodyPr>
            <a:noAutofit/>
          </a:bodyPr>
          <a:lstStyle/>
          <a:p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De naam van de database. Best geen spaties gebruiken!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create_specification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i="1" dirty="0"/>
              <a:t>: </a:t>
            </a:r>
          </a:p>
          <a:p>
            <a:pPr lvl="1"/>
            <a:r>
              <a:rPr lang="nl-BE" sz="1600" dirty="0"/>
              <a:t>Optioneel, indien niet gespecifieerd wordt default genomen</a:t>
            </a:r>
          </a:p>
          <a:p>
            <a:pPr lvl="1"/>
            <a:r>
              <a:rPr lang="nl-BE" sz="1600" dirty="0"/>
              <a:t>Specifieert database eigenschappen met betrekking tot karaktersets</a:t>
            </a:r>
          </a:p>
          <a:p>
            <a:pPr lvl="1"/>
            <a:r>
              <a:rPr lang="nl-BE" sz="1600" dirty="0"/>
              <a:t>Meer hierover in deel 3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6EC7CE0E-9844-48E7-9157-7B21B0C5D34E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281035" cy="620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create_specification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05BD1424-4EED-4B9A-8267-AC229556D7C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A1E9595-A724-43BC-A994-03FE9F3C2E63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F28F863-2FB8-4C46-BA8A-427581F0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16E153A6-417C-4915-AADD-6590526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24B4178C-6D22-4445-A2AF-E9854F10242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97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SCHEMA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 IF NOT EXISTS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 IF NOT EXISTS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CHARACTER SET</a:t>
            </a:r>
            <a:r>
              <a:rPr lang="nl-BE" sz="1600" dirty="0">
                <a:latin typeface="Consolas" panose="020B0609020204030204" pitchFamily="49" charset="0"/>
              </a:rPr>
              <a:t> latin2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latin typeface="Consolas" panose="020B0609020204030204" pitchFamily="49" charset="0"/>
              </a:rPr>
              <a:t> latin2_czech_ci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Besteed aandacht aan naamgeving</a:t>
            </a:r>
          </a:p>
          <a:p>
            <a:pPr lvl="1"/>
            <a:r>
              <a:rPr lang="nl-BE" sz="1600" dirty="0"/>
              <a:t>Vlag moet de lading dekken</a:t>
            </a:r>
          </a:p>
          <a:p>
            <a:pPr lvl="1"/>
            <a:r>
              <a:rPr lang="nl-BE" sz="1600" dirty="0"/>
              <a:t>Gebruik steeds Engels als taal voor naamgeving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/>
              <a:t>(</a:t>
            </a:r>
            <a:r>
              <a:rPr lang="nl-BE" sz="1600" dirty="0">
                <a:hlinkClick r:id="rId2"/>
              </a:rPr>
              <a:t>www.deepl.com</a:t>
            </a:r>
            <a:r>
              <a:rPr lang="nl-BE" sz="1600" dirty="0"/>
              <a:t> voor accurate vertaling indien nodig)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Hou rekening met de context bij het opbouwen van de instructie</a:t>
            </a:r>
          </a:p>
          <a:p>
            <a:pPr lvl="1"/>
            <a:r>
              <a:rPr lang="nl-BE" sz="1600" dirty="0"/>
              <a:t>Standalone uitvoering</a:t>
            </a:r>
          </a:p>
          <a:p>
            <a:pPr lvl="1"/>
            <a:r>
              <a:rPr lang="nl-BE" sz="1600" dirty="0"/>
              <a:t>Script dat mogelijk meermaals uitgevoerd wordt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bestaande database verwijderen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70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endParaRPr lang="nl-BE" sz="16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r>
              <a:rPr lang="nl-BE" sz="1600" dirty="0" err="1"/>
              <a:t>Vb</a:t>
            </a:r>
            <a:r>
              <a:rPr lang="nl-BE" sz="1600" dirty="0"/>
              <a:t>: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97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40000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Geeft aan dat je een object gaat verwijderen</a:t>
            </a:r>
          </a:p>
          <a:p>
            <a:pPr lvl="1"/>
            <a:r>
              <a:rPr lang="nl-BE" sz="1600" dirty="0"/>
              <a:t>Het volgende </a:t>
            </a:r>
            <a:r>
              <a:rPr lang="nl-BE" sz="1600" dirty="0" err="1"/>
              <a:t>keyword</a:t>
            </a:r>
            <a:r>
              <a:rPr lang="nl-BE" sz="1600" dirty="0"/>
              <a:t> geeft aan welk type object (in dit geval  DATABASE)</a:t>
            </a:r>
          </a:p>
          <a:p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Geeft aan dat het type object ofwel een database of een schema moet zijn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0198D2B1-4F49-45A3-A97D-73A67334B95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7565B817-BE22-4469-A1D9-5847B1C54C44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203476D-7F21-4B48-A181-FCB31613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EA6E81A1-8F75-4063-A464-D32847BD8DA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945256E2-ACE3-4F78-8492-C11606D6484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4001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endParaRPr lang="nl-BE" sz="16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 EXISTS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Optioneel</a:t>
            </a:r>
          </a:p>
          <a:p>
            <a:pPr lvl="1"/>
            <a:r>
              <a:rPr lang="nl-NL" sz="1600" dirty="0"/>
              <a:t>Verwijderen van een niet bestaand object resulteert in een fout</a:t>
            </a:r>
          </a:p>
          <a:p>
            <a:pPr lvl="1"/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EXISTS</a:t>
            </a:r>
            <a:r>
              <a:rPr lang="nl-NL" sz="1600" dirty="0"/>
              <a:t> controleert of het object nog bestaat alvorens het te verwijderen</a:t>
            </a:r>
          </a:p>
          <a:p>
            <a:pPr lvl="1"/>
            <a:r>
              <a:rPr lang="nl-NL" sz="1600" dirty="0"/>
              <a:t>Indien het object niet bestaat, wordt niet meer geprobeerd om het te verwijderen</a:t>
            </a:r>
            <a:endParaRPr lang="nl-BE" sz="1600" dirty="0"/>
          </a:p>
          <a:p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naam van de database die je wenst te verwijderen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CD35A377-C8EF-4DBE-B6C1-497E1167E32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A2C4B823-9AE7-4F6D-945C-7F1404B4AB49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5E396EC-50C9-450B-AFD9-C5EBBC70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2C2209A-0B51-4A41-9205-2CCD946B4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08CFA21-EF8C-4A85-AE54-71C9EC1E435B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4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SCHEMA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DATABASE IF EXISTS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12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Verwijderen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“Verzint eer gij begint”</a:t>
            </a:r>
          </a:p>
          <a:p>
            <a:r>
              <a:rPr lang="nl-BE" sz="1600" dirty="0"/>
              <a:t>Bv. toe te passen tijdens ontwikkelingsfase op lokale machine</a:t>
            </a:r>
          </a:p>
          <a:p>
            <a:r>
              <a:rPr lang="nl-BE" sz="1600" dirty="0"/>
              <a:t>Zorg voor een back-up!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3D558986-5537-432C-BD71-AF860C91530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370BE74D-783C-4F99-B4D2-9AA460B889EB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1361A9-709E-43E9-A2AF-69E35A77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F3DABC89-2386-42EB-9208-DEFF2C0101E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A7E4496C-1257-4A7D-8028-CCFD13DC16C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00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6C1EE9F-26FC-42CB-A8F3-F76511BDF34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D025BB05-5FD2-4411-A31B-CA027BF453D1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2 – Oefening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E10FEC-5B5F-42A4-A85A-45D6A094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461DC734-FC7E-4905-8ACC-081E1BD4F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131D2EB-2A82-403B-B49B-316C464916D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387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Syntax conventies in </a:t>
            </a:r>
            <a:r>
              <a:rPr lang="nl-BE" dirty="0" err="1"/>
              <a:t>MySQL</a:t>
            </a:r>
            <a:endParaRPr lang="nl-BE" dirty="0"/>
          </a:p>
          <a:p>
            <a:r>
              <a:rPr lang="nl-BE" dirty="0"/>
              <a:t>Creëren en verwijderen database</a:t>
            </a:r>
          </a:p>
          <a:p>
            <a:r>
              <a:rPr lang="nl-BE" dirty="0"/>
              <a:t>Creëren nieuwe tabel</a:t>
            </a:r>
          </a:p>
          <a:p>
            <a:r>
              <a:rPr lang="nl-BE" dirty="0"/>
              <a:t>Datatypes</a:t>
            </a:r>
          </a:p>
          <a:p>
            <a:r>
              <a:rPr lang="nl-BE" dirty="0"/>
              <a:t>Integriteitsregels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Creatie tabel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135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lege tabel aanmaken</a:t>
            </a:r>
          </a:p>
          <a:p>
            <a:r>
              <a:rPr lang="nl-BE" sz="1600" dirty="0"/>
              <a:t>Gegevens op een gestructureerde manier bewaren</a:t>
            </a:r>
          </a:p>
          <a:p>
            <a:r>
              <a:rPr lang="nl-BE" sz="1600" dirty="0"/>
              <a:t>Definiëren van integriteitsregels per tabel om kwaliteit en correctheid van data te beschermen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868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359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CREATE TABLE &lt;tabelspecificatie&gt; &lt;tabelschema&gt;</a:t>
            </a: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endParaRPr lang="nl-BE" sz="1600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CBB965C4-AD38-44D7-8F91-306FF19BCA73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6925825" cy="1938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 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 NOT NULL PRIMARY KEY AUTO_INCREMENT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50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NOT NULL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 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75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NOT NULL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404F855-57EB-4013-8B77-A4502D830926}"/>
              </a:ext>
            </a:extLst>
          </p:cNvPr>
          <p:cNvSpPr/>
          <p:nvPr/>
        </p:nvSpPr>
        <p:spPr>
          <a:xfrm>
            <a:off x="2088000" y="1962000"/>
            <a:ext cx="1485041" cy="3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4883CB2-236C-4715-A260-C6520F8F40E7}"/>
              </a:ext>
            </a:extLst>
          </p:cNvPr>
          <p:cNvSpPr txBox="1"/>
          <p:nvPr/>
        </p:nvSpPr>
        <p:spPr>
          <a:xfrm>
            <a:off x="5747658" y="1962000"/>
            <a:ext cx="1801300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Tabelspecificatie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134F16AB-807B-4D62-9365-3EF6A814F21E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573041" y="2131200"/>
            <a:ext cx="2174617" cy="7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4F577C10-0EC5-40C8-B5F0-14DCD2871DDA}"/>
              </a:ext>
            </a:extLst>
          </p:cNvPr>
          <p:cNvSpPr/>
          <p:nvPr/>
        </p:nvSpPr>
        <p:spPr>
          <a:xfrm>
            <a:off x="1306286" y="2591116"/>
            <a:ext cx="6242673" cy="338400"/>
          </a:xfrm>
          <a:prstGeom prst="rect">
            <a:avLst/>
          </a:prstGeom>
          <a:noFill/>
          <a:ln>
            <a:solidFill>
              <a:srgbClr val="AE1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9E07D93-97F1-4D40-AA8E-4DA89C600A9A}"/>
              </a:ext>
            </a:extLst>
          </p:cNvPr>
          <p:cNvSpPr txBox="1"/>
          <p:nvPr/>
        </p:nvSpPr>
        <p:spPr>
          <a:xfrm>
            <a:off x="5747658" y="3254818"/>
            <a:ext cx="1801300" cy="338554"/>
          </a:xfrm>
          <a:prstGeom prst="rect">
            <a:avLst/>
          </a:prstGeom>
          <a:noFill/>
          <a:ln w="12700">
            <a:solidFill>
              <a:srgbClr val="AE107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Kolomspecificatie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A1E38A3-C733-45A0-83B6-3DA7CA7B4E00}"/>
              </a:ext>
            </a:extLst>
          </p:cNvPr>
          <p:cNvCxnSpPr>
            <a:cxnSpLocks/>
          </p:cNvCxnSpPr>
          <p:nvPr/>
        </p:nvCxnSpPr>
        <p:spPr>
          <a:xfrm>
            <a:off x="6648307" y="2929515"/>
            <a:ext cx="0" cy="324000"/>
          </a:xfrm>
          <a:prstGeom prst="straightConnector1">
            <a:avLst/>
          </a:prstGeom>
          <a:ln w="9525">
            <a:solidFill>
              <a:srgbClr val="AE10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ep 31">
            <a:extLst>
              <a:ext uri="{FF2B5EF4-FFF2-40B4-BE49-F238E27FC236}">
                <a16:creationId xmlns:a16="http://schemas.microsoft.com/office/drawing/2014/main" id="{B4F610D8-1ED3-40F9-A8E8-1D993510E15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EA36778D-A5C5-42EC-AE42-B37E864F6706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1C62040B-D6E5-4F8D-AB07-D727EDE35B29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343E1B97-EF28-491D-BDA7-F59114593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C248F394-BF2A-432A-B9C0-CAD68F19D50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43F5C9AD-0242-476C-9832-EE5D2FF8020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515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&lt;CREATE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&lt;tabelschema&gt;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Bepaalt de naam van de tabel</a:t>
            </a:r>
          </a:p>
          <a:p>
            <a:pPr lvl="1"/>
            <a:r>
              <a:rPr lang="nl-BE" sz="1600" dirty="0"/>
              <a:t>Moet uniek zijn binnen de database</a:t>
            </a:r>
          </a:p>
          <a:p>
            <a:pPr lvl="1"/>
            <a:r>
              <a:rPr lang="nl-BE" sz="1600" dirty="0"/>
              <a:t>Eventueel vooraf laten gaan door naam van de database en een punt</a:t>
            </a:r>
          </a:p>
          <a:p>
            <a:pPr lvl="2"/>
            <a:r>
              <a:rPr lang="nl-BE" sz="1600" dirty="0"/>
              <a:t>Dit doe je om op te geven in welke database de tabel moet aangemaakt worden</a:t>
            </a:r>
          </a:p>
          <a:p>
            <a:pPr lvl="2"/>
            <a:r>
              <a:rPr lang="nl-BE" sz="1600" dirty="0"/>
              <a:t>Indien niet wordt tabel aangemaakt in actieve database 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… );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73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&lt;CREATE TABLE &lt;tabelspecificatie&gt;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&lt;tabelschema&gt;</a:t>
            </a:r>
            <a:endParaRPr lang="nl-BE" sz="16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1"/>
            <a:ext cx="8305800" cy="167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&lt;tabelschema&gt;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Bepaalt hoe de tabel er uitziet</a:t>
            </a:r>
          </a:p>
          <a:p>
            <a:pPr lvl="1"/>
            <a:r>
              <a:rPr lang="nl-BE" sz="1600" dirty="0"/>
              <a:t>Bestaat uit kolomdefinities en integriteitsregels</a:t>
            </a:r>
          </a:p>
          <a:p>
            <a:pPr lvl="1"/>
            <a:r>
              <a:rPr lang="nl-BE" sz="1600" dirty="0"/>
              <a:t>Kolomdefinitie bestaat uit kolomnaam en &gt;= 1 integriteitsregel(s)</a:t>
            </a:r>
          </a:p>
          <a:p>
            <a:pPr lvl="1"/>
            <a:r>
              <a:rPr lang="nl-BE" sz="1600" dirty="0"/>
              <a:t>Geen herhaling van entiteit in kolomnaam, behalve bij verwijzing naar </a:t>
            </a:r>
            <a:r>
              <a:rPr lang="nl-BE" sz="1600" dirty="0" err="1"/>
              <a:t>Id</a:t>
            </a:r>
            <a:r>
              <a:rPr lang="nl-BE" sz="1600" dirty="0"/>
              <a:t> veld uit andere tabel</a:t>
            </a:r>
          </a:p>
          <a:p>
            <a:pPr lvl="1"/>
            <a:endParaRPr lang="nl-BE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1819A2-441B-4EBE-B2FD-F9C805B355FE}"/>
              </a:ext>
            </a:extLst>
          </p:cNvPr>
          <p:cNvSpPr txBox="1"/>
          <p:nvPr/>
        </p:nvSpPr>
        <p:spPr>
          <a:xfrm>
            <a:off x="3358528" y="3462584"/>
            <a:ext cx="1361287" cy="707886"/>
          </a:xfrm>
          <a:prstGeom prst="rect">
            <a:avLst/>
          </a:prstGeom>
          <a:noFill/>
          <a:ln>
            <a:solidFill>
              <a:srgbClr val="7D7D7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694C7C6-4148-4230-A8A9-4074E0B40E7F}"/>
              </a:ext>
            </a:extLst>
          </p:cNvPr>
          <p:cNvSpPr txBox="1"/>
          <p:nvPr/>
        </p:nvSpPr>
        <p:spPr>
          <a:xfrm>
            <a:off x="3358529" y="4263491"/>
            <a:ext cx="1361287" cy="707886"/>
          </a:xfrm>
          <a:prstGeom prst="rect">
            <a:avLst/>
          </a:prstGeom>
          <a:noFill/>
          <a:ln>
            <a:solidFill>
              <a:srgbClr val="7D7D7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StudentId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D4FA5ED-4983-4383-8DC9-DA0D1F08D528}"/>
              </a:ext>
            </a:extLst>
          </p:cNvPr>
          <p:cNvSpPr txBox="1"/>
          <p:nvPr/>
        </p:nvSpPr>
        <p:spPr>
          <a:xfrm>
            <a:off x="1199190" y="3915182"/>
            <a:ext cx="1482133" cy="400110"/>
          </a:xfrm>
          <a:prstGeom prst="rect">
            <a:avLst/>
          </a:prstGeom>
          <a:noFill/>
          <a:ln>
            <a:solidFill>
              <a:srgbClr val="7D7D7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tblStudents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195FA8F-8316-4E24-9D1F-4118E5337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342" y="3478341"/>
            <a:ext cx="292608" cy="292608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C1D0EBE5-79BA-4A1C-B3A8-DFA11F24C34B}"/>
              </a:ext>
            </a:extLst>
          </p:cNvPr>
          <p:cNvCxnSpPr>
            <a:cxnSpLocks/>
            <a:stCxn id="19" idx="3"/>
            <a:endCxn id="4" idx="1"/>
          </p:cNvCxnSpPr>
          <p:nvPr/>
        </p:nvCxnSpPr>
        <p:spPr>
          <a:xfrm flipV="1">
            <a:off x="2681323" y="3816527"/>
            <a:ext cx="677205" cy="29871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8C55067F-0B77-4513-8CF2-ABE74F7A0575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2681323" y="4115237"/>
            <a:ext cx="677206" cy="50219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D71E6B6D-EDA1-4DEB-86CB-6E8FCC7BBA1E}"/>
              </a:ext>
            </a:extLst>
          </p:cNvPr>
          <p:cNvSpPr txBox="1"/>
          <p:nvPr/>
        </p:nvSpPr>
        <p:spPr>
          <a:xfrm>
            <a:off x="5517954" y="3915182"/>
            <a:ext cx="1482133" cy="400110"/>
          </a:xfrm>
          <a:prstGeom prst="rect">
            <a:avLst/>
          </a:prstGeom>
          <a:noFill/>
          <a:ln>
            <a:solidFill>
              <a:srgbClr val="7D7D7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tblResults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E28FCEC-3352-43A9-AD54-F07E5A4B0E76}"/>
              </a:ext>
            </a:extLst>
          </p:cNvPr>
          <p:cNvSpPr txBox="1"/>
          <p:nvPr/>
        </p:nvSpPr>
        <p:spPr>
          <a:xfrm>
            <a:off x="7349577" y="3605798"/>
            <a:ext cx="1361287" cy="1015663"/>
          </a:xfrm>
          <a:prstGeom prst="rect">
            <a:avLst/>
          </a:prstGeom>
          <a:noFill/>
          <a:ln>
            <a:solidFill>
              <a:srgbClr val="7D7D7D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StudentId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319B22E-C637-4384-A516-0A52F8C19E30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7000087" y="4113630"/>
            <a:ext cx="349490" cy="160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78BE924A-9D79-457E-B322-BBFD3E78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9235" y="3622982"/>
            <a:ext cx="292608" cy="292608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595B9AA-030C-4663-9D73-36286C06DAA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86461F7F-C1B6-4B20-98C3-1B4B35989B90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C14CD36-DE7A-4A42-B9F9-286E07DF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4390256F-E70B-44C6-848C-59652802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D9A6361C-E0B8-47F0-AB66-53D7E67FFBA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dge kruis">
            <a:extLst>
              <a:ext uri="{FF2B5EF4-FFF2-40B4-BE49-F238E27FC236}">
                <a16:creationId xmlns:a16="http://schemas.microsoft.com/office/drawing/2014/main" id="{8FB2208A-DE54-4C8E-BC75-F20BDA944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925" y="42211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7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&lt;CREATE TABLE &lt;tabelspecificatie&gt; &lt;tabelschema&gt;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1"/>
            <a:ext cx="8305800" cy="167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&lt;kolomdefinitie&gt;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Kolomnaam steeds in het Engels en moet uniek zijn binnen eenzelfde tabel</a:t>
            </a:r>
          </a:p>
          <a:p>
            <a:pPr lvl="1"/>
            <a:r>
              <a:rPr lang="nl-BE" sz="1600" dirty="0"/>
              <a:t>Integriteitsregels:</a:t>
            </a:r>
          </a:p>
          <a:p>
            <a:pPr lvl="1"/>
            <a:endParaRPr lang="nl-BE" sz="1600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FDBDC4AD-D7F5-43B7-A772-7AE8C56F4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9617"/>
              </p:ext>
            </p:extLst>
          </p:nvPr>
        </p:nvGraphicFramePr>
        <p:xfrm>
          <a:off x="1214617" y="2690986"/>
          <a:ext cx="6540594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830">
                  <a:extLst>
                    <a:ext uri="{9D8B030D-6E8A-4147-A177-3AD203B41FA5}">
                      <a16:colId xmlns:a16="http://schemas.microsoft.com/office/drawing/2014/main" val="1756003322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1499312711"/>
                    </a:ext>
                  </a:extLst>
                </a:gridCol>
                <a:gridCol w="955650">
                  <a:extLst>
                    <a:ext uri="{9D8B030D-6E8A-4147-A177-3AD203B41FA5}">
                      <a16:colId xmlns:a16="http://schemas.microsoft.com/office/drawing/2014/main" val="144769116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Regel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Verklaring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Verplicht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73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Datatype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Welk soort waarde kan in de kolom gestopt worden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9894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 err="1"/>
                        <a:t>Null</a:t>
                      </a:r>
                      <a:r>
                        <a:rPr lang="nl-BE" dirty="0"/>
                        <a:t>-specificatie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Mag een waarde in de kolom ontbreken (</a:t>
                      </a:r>
                      <a:r>
                        <a:rPr lang="nl-BE" dirty="0" err="1"/>
                        <a:t>null</a:t>
                      </a:r>
                      <a:r>
                        <a:rPr lang="nl-BE" dirty="0"/>
                        <a:t>)?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4487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Default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Standaard waarde indien geen waarde opgegeven wordt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2428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Unique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Waarde mag maar 1x voorkomen in ganse kolom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937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Primary key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Waarde om een record uniek te identificeren in de tabel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429091"/>
                  </a:ext>
                </a:extLst>
              </a:tr>
            </a:tbl>
          </a:graphicData>
        </a:graphic>
      </p:graphicFrame>
      <p:grpSp>
        <p:nvGrpSpPr>
          <p:cNvPr id="18" name="Groep 17">
            <a:extLst>
              <a:ext uri="{FF2B5EF4-FFF2-40B4-BE49-F238E27FC236}">
                <a16:creationId xmlns:a16="http://schemas.microsoft.com/office/drawing/2014/main" id="{395C6149-A2E4-49EA-86A0-798B7CE763C1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3C1BFDF0-E139-4F2B-9AFB-434F2225C1F5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FF406BD-96D7-4404-B3D3-E645F5AC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1394E262-A965-42DE-9D87-7437114DD6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7A3F6F84-E639-4BDD-827F-9883682B77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12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tabel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Besteed aandacht aan naamgeving</a:t>
            </a:r>
          </a:p>
          <a:p>
            <a:pPr lvl="1"/>
            <a:r>
              <a:rPr lang="nl-BE" sz="1600" dirty="0"/>
              <a:t>Gebruik een vaste prefix voor elke tabel bv. “</a:t>
            </a:r>
            <a:r>
              <a:rPr lang="nl-BE" sz="1600" dirty="0" err="1"/>
              <a:t>tbl</a:t>
            </a:r>
            <a:r>
              <a:rPr lang="nl-BE" sz="1600" dirty="0"/>
              <a:t>” of “</a:t>
            </a:r>
            <a:r>
              <a:rPr lang="nl-BE" sz="1600" dirty="0" err="1"/>
              <a:t>tbl</a:t>
            </a:r>
            <a:r>
              <a:rPr lang="nl-BE" sz="1600" dirty="0"/>
              <a:t>_”</a:t>
            </a:r>
          </a:p>
          <a:p>
            <a:pPr lvl="1"/>
            <a:r>
              <a:rPr lang="nl-BE" sz="1600" dirty="0"/>
              <a:t>Gebruik de Engelse benaming van de entiteit als tabelnaam</a:t>
            </a:r>
          </a:p>
          <a:p>
            <a:pPr lvl="1"/>
            <a:r>
              <a:rPr lang="nl-BE" sz="1600" dirty="0"/>
              <a:t>Kies voor enkelvoud of meervoud maar hou je aan je keuze</a:t>
            </a:r>
          </a:p>
          <a:p>
            <a:pPr lvl="1"/>
            <a:r>
              <a:rPr lang="nl-BE" sz="1600" dirty="0"/>
              <a:t>Vermijd spaties, ook in kolomnamen</a:t>
            </a:r>
          </a:p>
          <a:p>
            <a:r>
              <a:rPr lang="nl-BE" sz="1600" dirty="0"/>
              <a:t>Denk goed na over</a:t>
            </a:r>
          </a:p>
          <a:p>
            <a:pPr lvl="1"/>
            <a:r>
              <a:rPr lang="nl-BE" sz="1600" dirty="0"/>
              <a:t>Primaire sleutel (logisch vs. fysisch)</a:t>
            </a:r>
          </a:p>
          <a:p>
            <a:pPr lvl="1"/>
            <a:r>
              <a:rPr lang="nl-BE" sz="1600" dirty="0"/>
              <a:t>Datatypes, </a:t>
            </a:r>
            <a:r>
              <a:rPr lang="nl-BE" sz="1600" dirty="0" err="1"/>
              <a:t>nullable</a:t>
            </a:r>
            <a:r>
              <a:rPr lang="nl-BE" sz="1600" dirty="0"/>
              <a:t> en default </a:t>
            </a:r>
            <a:r>
              <a:rPr lang="nl-BE" sz="1600" dirty="0" err="1"/>
              <a:t>value</a:t>
            </a:r>
            <a:endParaRPr lang="nl-BE" sz="1600" dirty="0"/>
          </a:p>
          <a:p>
            <a:pPr lvl="1"/>
            <a:r>
              <a:rPr lang="nl-BE" sz="1600" dirty="0"/>
              <a:t>Indexen</a:t>
            </a:r>
          </a:p>
          <a:p>
            <a:pPr lvl="1"/>
            <a:r>
              <a:rPr lang="nl-BE" sz="1600" dirty="0"/>
              <a:t>Relaties en bijhorende regels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B9D8F260-B043-4C37-9F75-9E52356FA16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0697A014-456E-46E7-84A3-2ADCCB7E800E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08E4143-CA9E-482F-89C6-6749D92D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FC0FEBF-78E5-40EB-AF4B-4DE9DEBD421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265D0FC4-4E9E-450C-9BCC-AA8EBC2ACB7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77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Datatypes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(Kolomspecificatie)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762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719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Per kolom bepalen welke soort waarde kan bewaard worden</a:t>
            </a:r>
          </a:p>
          <a:p>
            <a:r>
              <a:rPr lang="nl-BE" sz="1600" dirty="0"/>
              <a:t>Fungeert als een integriteitsregel (bv. enkel gehele getallen toelaten)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570AF547-2124-449E-93E7-D1E8B0E5017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ED83189-8699-4465-850E-A8E1871A7D00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D1165E2B-6376-4402-B28D-A608459E0F97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CB608AC-9749-4FCA-A6DC-7E7DA392E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8DD0966-4C5C-4C0D-A1F4-9F6A97149C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11F5099-3BFC-45E4-9C3A-1F501179F61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654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integers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Gehele getallen, positief of negatief (via </a:t>
            </a:r>
            <a:r>
              <a:rPr lang="nl-BE" sz="1600" dirty="0" err="1"/>
              <a:t>tekenbit</a:t>
            </a:r>
            <a:r>
              <a:rPr lang="nl-BE" sz="1600" dirty="0"/>
              <a:t>)</a:t>
            </a:r>
          </a:p>
          <a:p>
            <a:r>
              <a:rPr lang="nl-BE" sz="1600" dirty="0"/>
              <a:t>In </a:t>
            </a:r>
            <a:r>
              <a:rPr lang="nl-BE" sz="1600" dirty="0" err="1"/>
              <a:t>MySQL</a:t>
            </a:r>
            <a:r>
              <a:rPr lang="nl-BE" sz="1600" dirty="0"/>
              <a:t> kan </a:t>
            </a:r>
            <a:r>
              <a:rPr lang="nl-BE" sz="1600" dirty="0" err="1"/>
              <a:t>tekenbit</a:t>
            </a:r>
            <a:r>
              <a:rPr lang="nl-BE" sz="1600" dirty="0"/>
              <a:t> uitgezet worden (default = aan)</a:t>
            </a: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Indien getal niet negatief mag/moet zijn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voeg </a:t>
            </a:r>
            <a:r>
              <a:rPr lang="nl-BE" sz="1600" dirty="0" err="1"/>
              <a:t>unsigned</a:t>
            </a:r>
            <a:r>
              <a:rPr lang="nl-BE" sz="1600" dirty="0"/>
              <a:t> toe!</a:t>
            </a:r>
          </a:p>
          <a:p>
            <a:r>
              <a:rPr lang="nl-BE" sz="1600" dirty="0"/>
              <a:t>Bijna altijd te gebruiken voor technische primaire sleutel</a:t>
            </a:r>
          </a:p>
          <a:p>
            <a:pPr lvl="1"/>
            <a:r>
              <a:rPr lang="nl-BE" sz="1600" dirty="0"/>
              <a:t>Kies juiste variant in functie van verwachte aantal unieke records</a:t>
            </a:r>
            <a:br>
              <a:rPr lang="nl-BE" sz="1600" dirty="0"/>
            </a:br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CDA794D7-1C0F-464D-8E15-E2295599F147}"/>
              </a:ext>
            </a:extLst>
          </p:cNvPr>
          <p:cNvSpPr txBox="1"/>
          <p:nvPr/>
        </p:nvSpPr>
        <p:spPr>
          <a:xfrm>
            <a:off x="892310" y="2160166"/>
            <a:ext cx="7623040" cy="584775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 err="1"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			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Zowel positieve als negatieve gehele getallen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	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 err="1"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	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Geen </a:t>
            </a:r>
            <a:r>
              <a:rPr lang="nl-BE" sz="16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tekenbit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enkel positieve gehele getallen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05030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Syntax conventies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integers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5B5575-ED0A-4D36-A78A-196729069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83289"/>
              </p:ext>
            </p:extLst>
          </p:nvPr>
        </p:nvGraphicFramePr>
        <p:xfrm>
          <a:off x="713010" y="1418084"/>
          <a:ext cx="7802339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68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710018">
                  <a:extLst>
                    <a:ext uri="{9D8B030D-6E8A-4147-A177-3AD203B41FA5}">
                      <a16:colId xmlns:a16="http://schemas.microsoft.com/office/drawing/2014/main" val="3222454239"/>
                    </a:ext>
                  </a:extLst>
                </a:gridCol>
                <a:gridCol w="2332432">
                  <a:extLst>
                    <a:ext uri="{9D8B030D-6E8A-4147-A177-3AD203B41FA5}">
                      <a16:colId xmlns:a16="http://schemas.microsoft.com/office/drawing/2014/main" val="2808794124"/>
                    </a:ext>
                  </a:extLst>
                </a:gridCol>
                <a:gridCol w="2470493">
                  <a:extLst>
                    <a:ext uri="{9D8B030D-6E8A-4147-A177-3AD203B41FA5}">
                      <a16:colId xmlns:a16="http://schemas.microsoft.com/office/drawing/2014/main" val="4152114487"/>
                    </a:ext>
                  </a:extLst>
                </a:gridCol>
                <a:gridCol w="1181928">
                  <a:extLst>
                    <a:ext uri="{9D8B030D-6E8A-4147-A177-3AD203B41FA5}">
                      <a16:colId xmlns:a16="http://schemas.microsoft.com/office/drawing/2014/main" val="39968657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Type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#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Min </a:t>
                      </a:r>
                      <a:r>
                        <a:rPr lang="nl-BE" dirty="0" err="1"/>
                        <a:t>value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Max </a:t>
                      </a:r>
                      <a:r>
                        <a:rPr lang="nl-BE" dirty="0" err="1"/>
                        <a:t>value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Tekenbit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TINYINT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-128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SMALLINT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-32 768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32 767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65 535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MEDIUMINT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-8 388 608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8 388 607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0907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16 777 215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119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-2 147 483 648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2 147 483 647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6960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4 294 967 295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9534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BIGINT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-9 223 372 036 854 775 808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9 223 372 036 854 775 807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Ja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6144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18 446 744 073 709 551 615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Nee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2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06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integers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BIGINT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tblCourses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Sequence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tblWeatherReports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Temperature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TINYINT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tblPlayers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IsSuspended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29AF2ED-D2AC-42B8-9E58-C621070542E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265C9CB-7A65-4ABB-98C9-7149A783072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7D84CF-2385-43DD-B6E1-BD760201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C3EDDA0-E175-4961-A4C1-9E131062BA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1FED304-2B44-46B8-8B63-EE9A3549434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119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0562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6C3A7534-C6BE-4694-9B98-47B2CCBB61A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86506-F536-4B1C-A907-DCD7BDD2FA74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2 – Oefening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6F7AE48-E297-4E67-9BF0-D2DEEEE0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8581E68F-9AF1-464E-82E7-8399C31683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89BA7BC0-A83E-4BBB-B74F-ACA33EE92A9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433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decimal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Kommagetallen</a:t>
            </a:r>
          </a:p>
          <a:p>
            <a:r>
              <a:rPr lang="nl-BE" sz="1600" dirty="0"/>
              <a:t>Te gebruiken voor kommagetallen waarbij waarde exact moet zijn bv. geldbedragen</a:t>
            </a:r>
          </a:p>
          <a:p>
            <a:r>
              <a:rPr lang="nl-BE" sz="1600" dirty="0"/>
              <a:t>Grenzen te bepalen via precisie en schaal</a:t>
            </a:r>
          </a:p>
          <a:p>
            <a:pPr lvl="1"/>
            <a:r>
              <a:rPr lang="nl-BE" sz="1600" dirty="0"/>
              <a:t>Precisie = aantal significante cijfers die bewaard worden</a:t>
            </a:r>
          </a:p>
          <a:p>
            <a:pPr lvl="1"/>
            <a:r>
              <a:rPr lang="nl-BE" sz="1600" dirty="0"/>
              <a:t>Schaal = aantal cijfers van precisie die gereserveerd worden voor na de komma</a:t>
            </a:r>
            <a:br>
              <a:rPr lang="nl-BE" sz="1600" dirty="0"/>
            </a:br>
            <a:br>
              <a:rPr lang="nl-BE" sz="1000" dirty="0"/>
            </a:br>
            <a:r>
              <a:rPr lang="nl-BE" sz="1600" dirty="0">
                <a:sym typeface="Wingdings" panose="05000000000000000000" pitchFamily="2" charset="2"/>
              </a:rPr>
              <a:t> Getal groter dan toegelaten precisie resulteert in conversie of fout</a:t>
            </a:r>
            <a:br>
              <a:rPr lang="nl-BE" sz="1600" dirty="0">
                <a:sym typeface="Wingdings" panose="05000000000000000000" pitchFamily="2" charset="2"/>
              </a:rPr>
            </a:br>
            <a:r>
              <a:rPr lang="nl-BE" sz="1600" dirty="0">
                <a:sym typeface="Wingdings" panose="05000000000000000000" pitchFamily="2" charset="2"/>
              </a:rPr>
              <a:t> Schaal 0 = cijfer(s) na de komma niet toegelaten</a:t>
            </a:r>
            <a:endParaRPr lang="nl-BE" sz="1600" dirty="0"/>
          </a:p>
          <a:p>
            <a:r>
              <a:rPr lang="nl-BE" sz="1600" dirty="0"/>
              <a:t>Maximum precisie = 65 cijfers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CDA794D7-1C0F-464D-8E15-E2295599F147}"/>
              </a:ext>
            </a:extLst>
          </p:cNvPr>
          <p:cNvSpPr txBox="1"/>
          <p:nvPr/>
        </p:nvSpPr>
        <p:spPr>
          <a:xfrm>
            <a:off x="883542" y="3864947"/>
            <a:ext cx="7623040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DECIMAL</a:t>
            </a:r>
            <a:r>
              <a:rPr lang="nl-BE" sz="1600" dirty="0"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6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</a:t>
            </a:r>
            <a:r>
              <a:rPr lang="nl-BE" sz="1600" dirty="0"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6 cijfers in totaal, waarvan 4 gereserveerd voor na de komma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endParaRPr lang="nl-BE" sz="1600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FCB82C7-37FD-4AD7-A62F-C0C3EEB52502}"/>
              </a:ext>
            </a:extLst>
          </p:cNvPr>
          <p:cNvCxnSpPr>
            <a:cxnSpLocks/>
          </p:cNvCxnSpPr>
          <p:nvPr/>
        </p:nvCxnSpPr>
        <p:spPr>
          <a:xfrm>
            <a:off x="2179435" y="4154400"/>
            <a:ext cx="563765" cy="33412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7FA4BE-2881-4435-B43A-5E1486BD1E78}"/>
              </a:ext>
            </a:extLst>
          </p:cNvPr>
          <p:cNvCxnSpPr>
            <a:cxnSpLocks/>
          </p:cNvCxnSpPr>
          <p:nvPr/>
        </p:nvCxnSpPr>
        <p:spPr>
          <a:xfrm>
            <a:off x="1918177" y="4155376"/>
            <a:ext cx="0" cy="33412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B0DD00BA-FB36-441A-8CA3-655CF04F0EFC}"/>
              </a:ext>
            </a:extLst>
          </p:cNvPr>
          <p:cNvSpPr txBox="1"/>
          <p:nvPr/>
        </p:nvSpPr>
        <p:spPr>
          <a:xfrm>
            <a:off x="1478166" y="4413872"/>
            <a:ext cx="907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1BF02D3-49CC-4288-98B5-BE8881941F34}"/>
              </a:ext>
            </a:extLst>
          </p:cNvPr>
          <p:cNvSpPr txBox="1"/>
          <p:nvPr/>
        </p:nvSpPr>
        <p:spPr>
          <a:xfrm>
            <a:off x="2593094" y="4415020"/>
            <a:ext cx="907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Schaal</a:t>
            </a:r>
          </a:p>
        </p:txBody>
      </p:sp>
    </p:spTree>
    <p:extLst>
      <p:ext uri="{BB962C8B-B14F-4D97-AF65-F5344CB8AC3E}">
        <p14:creationId xmlns:p14="http://schemas.microsoft.com/office/powerpoint/2010/main" val="1327952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decimal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tblAccounts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Amount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DECIMAL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6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sp>
        <p:nvSpPr>
          <p:cNvPr id="13" name="Tekstvak 4">
            <a:extLst>
              <a:ext uri="{FF2B5EF4-FFF2-40B4-BE49-F238E27FC236}">
                <a16:creationId xmlns:a16="http://schemas.microsoft.com/office/drawing/2014/main" id="{007E1AA2-AE12-4291-93E0-CE21645CB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00" y="2073120"/>
            <a:ext cx="4731105" cy="338554"/>
          </a:xfrm>
          <a:prstGeom prst="rect">
            <a:avLst/>
          </a:prstGeom>
          <a:noFill/>
          <a:ln w="9525">
            <a:solidFill>
              <a:srgbClr val="AD0F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INSERT INTO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tblAccounts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VALUES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nl-BE" altLang="nl-BE" sz="1600" b="1" dirty="0">
                <a:solidFill>
                  <a:srgbClr val="F0A030"/>
                </a:solidFill>
                <a:latin typeface="Consolas" panose="020B0609020204030204" pitchFamily="49" charset="0"/>
                <a:cs typeface="Courier New" pitchFamily="49" charset="0"/>
              </a:rPr>
              <a:t>12.4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4" name="Tekstvak 15">
            <a:extLst>
              <a:ext uri="{FF2B5EF4-FFF2-40B4-BE49-F238E27FC236}">
                <a16:creationId xmlns:a16="http://schemas.microsoft.com/office/drawing/2014/main" id="{85F7A8F1-6F76-4C29-BC6F-6D1CD086B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01" y="2816383"/>
            <a:ext cx="4731104" cy="338554"/>
          </a:xfrm>
          <a:prstGeom prst="rect">
            <a:avLst/>
          </a:prstGeom>
          <a:noFill/>
          <a:ln w="9525">
            <a:solidFill>
              <a:srgbClr val="AD0F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tblAccounts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VALUES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nl-BE" altLang="nl-BE" sz="1600" b="1" dirty="0">
                <a:solidFill>
                  <a:srgbClr val="F0A030"/>
                </a:solidFill>
                <a:latin typeface="Consolas" panose="020B0609020204030204" pitchFamily="49" charset="0"/>
                <a:cs typeface="Courier New" pitchFamily="49" charset="0"/>
              </a:rPr>
              <a:t>123.4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5" name="Tekstvak 24">
            <a:extLst>
              <a:ext uri="{FF2B5EF4-FFF2-40B4-BE49-F238E27FC236}">
                <a16:creationId xmlns:a16="http://schemas.microsoft.com/office/drawing/2014/main" id="{3F60BACD-D2B0-4598-9754-66E76CCE3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01" y="3559645"/>
            <a:ext cx="4731104" cy="338554"/>
          </a:xfrm>
          <a:prstGeom prst="rect">
            <a:avLst/>
          </a:prstGeom>
          <a:noFill/>
          <a:ln w="9525">
            <a:solidFill>
              <a:srgbClr val="AD0F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tblAccounts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VALUES</a:t>
            </a:r>
            <a:r>
              <a:rPr lang="nl-BE" altLang="nl-BE" sz="16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nl-BE" altLang="nl-BE" sz="1600" b="1" dirty="0">
                <a:latin typeface="Consolas" panose="020B0609020204030204" pitchFamily="49" charset="0"/>
                <a:cs typeface="Courier New" pitchFamily="49" charset="0"/>
              </a:rPr>
              <a:t>-</a:t>
            </a:r>
            <a:r>
              <a:rPr lang="nl-BE" altLang="nl-BE" sz="1600" b="1" dirty="0">
                <a:solidFill>
                  <a:srgbClr val="F0A030"/>
                </a:solidFill>
                <a:latin typeface="Consolas" panose="020B0609020204030204" pitchFamily="49" charset="0"/>
                <a:cs typeface="Courier New" pitchFamily="49" charset="0"/>
              </a:rPr>
              <a:t>23.4</a:t>
            </a:r>
            <a:r>
              <a:rPr lang="nl-BE" altLang="nl-B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4405316-E0C2-4ADF-9508-17A9203E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686" y="2019042"/>
            <a:ext cx="9334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1374530C-9943-45C4-B65D-262BE462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28" y="2867243"/>
            <a:ext cx="3057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ep 18">
            <a:extLst>
              <a:ext uri="{FF2B5EF4-FFF2-40B4-BE49-F238E27FC236}">
                <a16:creationId xmlns:a16="http://schemas.microsoft.com/office/drawing/2014/main" id="{0F784300-D23C-45D3-AF1F-6CCBA592FF8F}"/>
              </a:ext>
            </a:extLst>
          </p:cNvPr>
          <p:cNvGrpSpPr/>
          <p:nvPr/>
        </p:nvGrpSpPr>
        <p:grpSpPr>
          <a:xfrm>
            <a:off x="6014443" y="3418851"/>
            <a:ext cx="792088" cy="679599"/>
            <a:chOff x="5652120" y="5629721"/>
            <a:chExt cx="792088" cy="679599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E9C1B5A4-F5B9-4FB8-A3B1-D85F70D9C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942" y="5629721"/>
              <a:ext cx="66675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3FF801C-CFCA-4FCE-BC7B-6B7BF27092A4}"/>
                </a:ext>
              </a:extLst>
            </p:cNvPr>
            <p:cNvSpPr/>
            <p:nvPr/>
          </p:nvSpPr>
          <p:spPr>
            <a:xfrm>
              <a:off x="5652120" y="5948809"/>
              <a:ext cx="792088" cy="360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ln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983FE38-5C07-4B17-97D1-1B913CFB50E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623905" y="2242397"/>
            <a:ext cx="381781" cy="483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78977314-5EEA-41E6-86B5-D213C5E4610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3258353" y="2411674"/>
            <a:ext cx="0" cy="404709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ED84837F-D5EE-47F8-B642-43DF7A58F03A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3258353" y="3154937"/>
            <a:ext cx="0" cy="404708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BF3050B4-543F-48A7-BB8E-EB34B504DCAC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5623905" y="3728922"/>
            <a:ext cx="390538" cy="189273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468220F8-433D-4E16-8545-EDEAA3A405E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623905" y="2985660"/>
            <a:ext cx="385823" cy="646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ep 22">
            <a:extLst>
              <a:ext uri="{FF2B5EF4-FFF2-40B4-BE49-F238E27FC236}">
                <a16:creationId xmlns:a16="http://schemas.microsoft.com/office/drawing/2014/main" id="{A36D9D3D-9058-4028-83F3-4657716A5DA1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013DEA4C-2549-4612-8576-D55367CF4FDB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F3C1806-77BB-4276-B04B-F248EE0A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EF7C5E79-EC6B-48EE-B96C-28135AAD53E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CBE16CF7-3793-4957-8008-6529A09C4BE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7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631801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D5C37C0-40C8-483F-A944-BCD01C64B48C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3C7E7393-ECE7-4B44-A651-16DBC1CBE248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2 – Oefening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B6C97F7-1DD9-424E-9948-5D730014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31FFE284-5EA5-427F-BE9B-5D210543E3F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32C6F4BB-4DC7-4AB3-99C6-09F6262C240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93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float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Drijvende komma (</a:t>
            </a:r>
            <a:r>
              <a:rPr lang="nl-BE" sz="1600" dirty="0" err="1"/>
              <a:t>Floating</a:t>
            </a:r>
            <a:r>
              <a:rPr lang="nl-BE" sz="1600" dirty="0"/>
              <a:t> point)</a:t>
            </a:r>
          </a:p>
          <a:p>
            <a:r>
              <a:rPr lang="nl-BE" sz="1600" dirty="0"/>
              <a:t>Voor heel grote of heel kleine getallen</a:t>
            </a:r>
          </a:p>
          <a:p>
            <a:r>
              <a:rPr lang="nl-BE" sz="1600" dirty="0"/>
              <a:t>4 of 8 bytes opslagruimte vereist</a:t>
            </a:r>
          </a:p>
          <a:p>
            <a:r>
              <a:rPr lang="nl-BE" sz="1600" dirty="0"/>
              <a:t>Als de waarde niet kan worden opgeslagen in de voorziene opslagruimte, dan wordt een </a:t>
            </a:r>
            <a:r>
              <a:rPr lang="nl-BE" sz="1600" b="1" dirty="0"/>
              <a:t>benaderde waarde</a:t>
            </a:r>
            <a:r>
              <a:rPr lang="nl-BE" sz="1600" dirty="0"/>
              <a:t> opgeslagen</a:t>
            </a:r>
          </a:p>
          <a:p>
            <a:r>
              <a:rPr lang="nl-BE" sz="1600" dirty="0"/>
              <a:t>SQL standaard laat optionele specificatie van precisie toe</a:t>
            </a:r>
          </a:p>
          <a:p>
            <a:pPr lvl="1"/>
            <a:r>
              <a:rPr lang="nl-BE" sz="1600" dirty="0"/>
              <a:t>Bepaalt enkel te gebruiken hoeveelheid opslagruimte</a:t>
            </a:r>
          </a:p>
          <a:p>
            <a:pPr lvl="1"/>
            <a:r>
              <a:rPr lang="nl-BE" sz="1600" dirty="0"/>
              <a:t>Precisie van 0 t.e.m. 23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4 bytes opslagruimte</a:t>
            </a:r>
          </a:p>
          <a:p>
            <a:pPr lvl="1"/>
            <a:r>
              <a:rPr lang="nl-BE" sz="1600" dirty="0"/>
              <a:t>Precisie van 24 t.e.m. 53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8 bytes opslagruimte (double)</a:t>
            </a:r>
          </a:p>
          <a:p>
            <a:r>
              <a:rPr lang="nl-BE" sz="1600" dirty="0"/>
              <a:t>X = d * 10</a:t>
            </a:r>
            <a:r>
              <a:rPr lang="nl-BE" sz="1600" baseline="30000" dirty="0"/>
              <a:t>M</a:t>
            </a:r>
            <a:r>
              <a:rPr lang="nl-BE" sz="1600" dirty="0"/>
              <a:t> = </a:t>
            </a:r>
            <a:r>
              <a:rPr lang="nl-BE" sz="1600" dirty="0" err="1"/>
              <a:t>deM</a:t>
            </a: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42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float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35B5575-ED0A-4D36-A78A-196729069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853737"/>
              </p:ext>
            </p:extLst>
          </p:nvPr>
        </p:nvGraphicFramePr>
        <p:xfrm>
          <a:off x="713010" y="1418084"/>
          <a:ext cx="7783290" cy="144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440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80879412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Type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Bereik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FLOAT(p) met 0 &lt;= p &lt; 24 (Opslagruimte = 4 bytes)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-3,402823466E38 tot -1,175494351E-38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1,175494351E-38 tot 3,402823466E38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FLOAT(p) met 24 &lt;= p &lt;= 53 (Opslagruimte = 8 bytes)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-1,7976931348623157E308  tot -2,2250738585072014E-308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2,2250…E-308 tot 1,7976…E308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11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float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43210 = 4,321 * 10</a:t>
            </a:r>
            <a:r>
              <a:rPr lang="nl-BE" sz="1600" baseline="30000" dirty="0"/>
              <a:t>4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4,321</a:t>
            </a:r>
            <a:r>
              <a:rPr lang="nl-BE" sz="1600" baseline="30000" dirty="0"/>
              <a:t>e</a:t>
            </a:r>
            <a:r>
              <a:rPr lang="nl-BE" sz="1600" dirty="0"/>
              <a:t>4</a:t>
            </a:r>
            <a:endParaRPr lang="nl-BE" sz="1600" baseline="30000" dirty="0"/>
          </a:p>
          <a:p>
            <a:r>
              <a:rPr lang="nl-BE" sz="1600" dirty="0"/>
              <a:t>0,43210 = 4,321 * 10</a:t>
            </a:r>
            <a:r>
              <a:rPr lang="nl-BE" sz="1600" baseline="30000" dirty="0"/>
              <a:t>-1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4,321</a:t>
            </a:r>
            <a:r>
              <a:rPr lang="nl-BE" sz="1600" baseline="30000" dirty="0"/>
              <a:t>e-1</a:t>
            </a:r>
          </a:p>
          <a:p>
            <a:r>
              <a:rPr lang="nl-BE" sz="1600" dirty="0"/>
              <a:t>43,210 = 4,321 * 10</a:t>
            </a:r>
            <a:r>
              <a:rPr lang="nl-BE" sz="1600" baseline="30000" dirty="0"/>
              <a:t>1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4,321</a:t>
            </a:r>
            <a:r>
              <a:rPr lang="nl-BE" sz="1600" baseline="30000" dirty="0"/>
              <a:t>e1</a:t>
            </a:r>
          </a:p>
          <a:p>
            <a:endParaRPr lang="nl-BE" sz="20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BE2B80A-1B3C-443E-8A08-C4D76350414E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051F654C-5C4D-483B-958E-D01667CACBD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A7DE608-EDD7-4AA5-A25B-7690383C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A865C2B-2BD5-4650-943B-95326210EB7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3D29BC-4BE5-4853-ACAC-E14E40F8F0BB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50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char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Alfanumerieke gegevens</a:t>
            </a:r>
          </a:p>
          <a:p>
            <a:r>
              <a:rPr lang="nl-BE" sz="1600" dirty="0"/>
              <a:t>Voor opslaan van woorden, namen, tekst, codes, …</a:t>
            </a:r>
          </a:p>
          <a:p>
            <a:r>
              <a:rPr lang="nl-BE" sz="1600" dirty="0"/>
              <a:t>Verplicht opgeven van lengte</a:t>
            </a:r>
          </a:p>
          <a:p>
            <a:r>
              <a:rPr lang="nl-BE" sz="1600" dirty="0"/>
              <a:t>Lengte bepaalt hoeveel karakters bewaard worden</a:t>
            </a:r>
          </a:p>
          <a:p>
            <a:r>
              <a:rPr lang="nl-BE" sz="1600" dirty="0"/>
              <a:t>Lengte ingevulde waarde speelt geen rol</a:t>
            </a:r>
          </a:p>
          <a:p>
            <a:pPr lvl="1"/>
            <a:r>
              <a:rPr lang="nl-BE" sz="1600" dirty="0"/>
              <a:t>Kleiner dan kolomlengte?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Aanvullen met spaties</a:t>
            </a:r>
          </a:p>
          <a:p>
            <a:pPr lvl="1"/>
            <a:r>
              <a:rPr lang="nl-BE" sz="1600" dirty="0"/>
              <a:t>Groter dan kolomlengte?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Afkappen </a:t>
            </a:r>
          </a:p>
          <a:p>
            <a:r>
              <a:rPr lang="nl-BE" sz="1600" dirty="0"/>
              <a:t>Maximale lengte = 255 karakters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233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conventies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600" dirty="0"/>
              <a:t>SQL </a:t>
            </a:r>
            <a:r>
              <a:rPr lang="nl-BE" sz="1600" dirty="0" err="1"/>
              <a:t>keywords</a:t>
            </a:r>
            <a:r>
              <a:rPr lang="nl-BE" sz="1600" dirty="0"/>
              <a:t> &amp; datatypes bij voorkeur </a:t>
            </a:r>
            <a:r>
              <a:rPr lang="nl-BE" sz="1600" dirty="0" err="1"/>
              <a:t>uppercase</a:t>
            </a:r>
            <a:endParaRPr lang="nl-BE" sz="1600" dirty="0"/>
          </a:p>
          <a:p>
            <a:r>
              <a:rPr lang="nl-BE" sz="1600" dirty="0"/>
              <a:t>Andere elementen in instructies </a:t>
            </a:r>
            <a:r>
              <a:rPr lang="nl-BE" sz="1600" dirty="0" err="1"/>
              <a:t>lower</a:t>
            </a:r>
            <a:r>
              <a:rPr lang="nl-BE" sz="1600" dirty="0"/>
              <a:t>-case</a:t>
            </a:r>
          </a:p>
          <a:p>
            <a:r>
              <a:rPr lang="nl-BE" sz="1600" dirty="0"/>
              <a:t>Gebruik ` karakter (</a:t>
            </a:r>
            <a:r>
              <a:rPr lang="nl-BE" sz="1600" dirty="0" err="1"/>
              <a:t>backtick</a:t>
            </a:r>
            <a:r>
              <a:rPr lang="nl-BE" sz="1600" dirty="0"/>
              <a:t>) in </a:t>
            </a:r>
            <a:r>
              <a:rPr lang="nl-BE" sz="1600" dirty="0" err="1"/>
              <a:t>MySQL</a:t>
            </a:r>
            <a:r>
              <a:rPr lang="nl-BE" sz="1600" dirty="0"/>
              <a:t> rond namen van objecten</a:t>
            </a:r>
          </a:p>
          <a:p>
            <a:r>
              <a:rPr lang="nl-BE" sz="1600" dirty="0"/>
              <a:t>Hoe syntax elementen interpreteren in (online) help?</a:t>
            </a: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98336E7-DCAE-4C98-A71B-C51F15C62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98343"/>
              </p:ext>
            </p:extLst>
          </p:nvPr>
        </p:nvGraphicFramePr>
        <p:xfrm>
          <a:off x="899948" y="2370548"/>
          <a:ext cx="43885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79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345867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Element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Interpretatie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dirty="0"/>
                        <a:t>[…]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Optionele woorden of zin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|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Scheidingsteken voor alternatieven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dirty="0"/>
                        <a:t>{ … | … }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Verplicht 1 van de alternatieven te gebruiken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400" dirty="0"/>
                        <a:t>[ … | … ]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Optioneel 1 van de alternatieven te gebruiken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248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char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`ISBN`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13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tblProducts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`Barcode`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13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tblCities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Zipcode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8E708D2-BC17-4DB6-8C72-F48ACD45D1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3930D00-64AD-411D-AD81-F2C5696F6EF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D9CA5CD-B224-4E98-BDA0-47AD6BB6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B6E09FE-C95D-4588-B0BB-268F793D84E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8E5C1A2-6F58-4607-B806-73E2FE64E72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3803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varchar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Alfanumerieke gegevens</a:t>
            </a:r>
          </a:p>
          <a:p>
            <a:r>
              <a:rPr lang="nl-BE" sz="1600" dirty="0"/>
              <a:t>Voor opslaan van woorden, namen, tekst, codes, …</a:t>
            </a:r>
          </a:p>
          <a:p>
            <a:r>
              <a:rPr lang="nl-BE" sz="1600" dirty="0"/>
              <a:t>Verplicht opgeven van lengte</a:t>
            </a:r>
          </a:p>
          <a:p>
            <a:r>
              <a:rPr lang="nl-BE" sz="1600" dirty="0"/>
              <a:t>Lengte bepaalt hoeveel karakters maximaal bewaard kunnen worden</a:t>
            </a:r>
          </a:p>
          <a:p>
            <a:r>
              <a:rPr lang="nl-BE" sz="1600" dirty="0"/>
              <a:t>Lengte ingevulde waarde speelt rol</a:t>
            </a:r>
          </a:p>
          <a:p>
            <a:pPr lvl="1"/>
            <a:r>
              <a:rPr lang="nl-BE" sz="1600" dirty="0"/>
              <a:t>Kleiner dan kolomlengte?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Minder geheugenruimte nodig</a:t>
            </a:r>
          </a:p>
          <a:p>
            <a:pPr lvl="1"/>
            <a:r>
              <a:rPr lang="nl-BE" sz="1600" dirty="0"/>
              <a:t>Groter dan kolomlengte?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Afkappen </a:t>
            </a:r>
          </a:p>
          <a:p>
            <a:r>
              <a:rPr lang="nl-BE" sz="1600" dirty="0"/>
              <a:t>Maximale lengte = 65 535 karakters</a:t>
            </a:r>
          </a:p>
          <a:p>
            <a:r>
              <a:rPr lang="nl-BE" sz="1600" dirty="0"/>
              <a:t>Per waarde minimaal 1 en maximaal 2 bytes overhead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98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varchar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Title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50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tblProducts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`Name`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100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tblCities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`Name`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50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97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varchar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Zoek waar mogelijk langste waarde op, tel het aantal karakters en neem dat als lengte</a:t>
            </a:r>
          </a:p>
          <a:p>
            <a:r>
              <a:rPr lang="nl-BE" sz="1600" dirty="0"/>
              <a:t>Indien niet mogelijk, bedenk zelf wat maximale lengte zou kunnen zijn + (kleine) marge</a:t>
            </a:r>
          </a:p>
          <a:p>
            <a:r>
              <a:rPr lang="nl-BE" sz="1600" dirty="0"/>
              <a:t>Niet onnodig meer karakters opgeven, maak “</a:t>
            </a:r>
            <a:r>
              <a:rPr lang="nl-BE" sz="1600" dirty="0" err="1"/>
              <a:t>rowsize</a:t>
            </a:r>
            <a:r>
              <a:rPr lang="nl-BE" sz="1600" dirty="0"/>
              <a:t>” niet groter dan nodig!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021AE62-780D-4643-9E03-A3629718B2B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7FA59C0-E0F2-4E9B-B1E1-7C6BC5B82B1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221EFF2-F4FA-49F6-A51D-9810FC5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BDFED3C-5D90-4280-8A51-475F9F2A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39724B8-6397-40C7-AFC0-B1A2DFD8ADC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013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– lengte vast vs. variabel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Benodigde geheugenruimte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07D8B4C5-B5AB-4EE1-A2FA-04DA7753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845533"/>
              </p:ext>
            </p:extLst>
          </p:nvPr>
        </p:nvGraphicFramePr>
        <p:xfrm>
          <a:off x="732060" y="1821725"/>
          <a:ext cx="6081251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4178690857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4180567763"/>
                    </a:ext>
                  </a:extLst>
                </a:gridCol>
                <a:gridCol w="1159002">
                  <a:extLst>
                    <a:ext uri="{9D8B030D-6E8A-4147-A177-3AD203B41FA5}">
                      <a16:colId xmlns:a16="http://schemas.microsoft.com/office/drawing/2014/main" val="971858091"/>
                    </a:ext>
                  </a:extLst>
                </a:gridCol>
                <a:gridCol w="1439909">
                  <a:extLst>
                    <a:ext uri="{9D8B030D-6E8A-4147-A177-3AD203B41FA5}">
                      <a16:colId xmlns:a16="http://schemas.microsoft.com/office/drawing/2014/main" val="280879412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Waarde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CHAR(4)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Geheugenruimte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VARCHAR(4)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Geheugenruimte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    ‘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byte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‘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abcdefgh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</a:t>
                      </a:r>
                      <a:r>
                        <a:rPr lang="nl-BE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</a:t>
                      </a:r>
                      <a:r>
                        <a:rPr lang="nl-BE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bytes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B522024E-39AF-4A33-B6AE-95AAD0DC5A44}"/>
              </a:ext>
            </a:extLst>
          </p:cNvPr>
          <p:cNvCxnSpPr>
            <a:cxnSpLocks/>
          </p:cNvCxnSpPr>
          <p:nvPr/>
        </p:nvCxnSpPr>
        <p:spPr>
          <a:xfrm>
            <a:off x="3065848" y="3323601"/>
            <a:ext cx="0" cy="223996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4">
            <a:extLst>
              <a:ext uri="{FF2B5EF4-FFF2-40B4-BE49-F238E27FC236}">
                <a16:creationId xmlns:a16="http://schemas.microsoft.com/office/drawing/2014/main" id="{0B603DB5-88C6-424F-B2F9-48D8F768D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814" y="3569959"/>
            <a:ext cx="3576068" cy="461665"/>
          </a:xfrm>
          <a:prstGeom prst="rect">
            <a:avLst/>
          </a:prstGeom>
          <a:solidFill>
            <a:srgbClr val="AD0F0A">
              <a:alpha val="10000"/>
            </a:srgbClr>
          </a:solidFill>
          <a:ln w="9525">
            <a:solidFill>
              <a:srgbClr val="AD0F0A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nl-BE" alt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Opvullen met spaties tot lengte bereikt wordt</a:t>
            </a:r>
          </a:p>
          <a:p>
            <a:pPr marL="171450" indent="-171450">
              <a:buClr>
                <a:srgbClr val="AD0F0A"/>
              </a:buClr>
              <a:buFont typeface="Arial" panose="020B0604020202020204" pitchFamily="34" charset="0"/>
              <a:buChar char="•"/>
            </a:pPr>
            <a:r>
              <a:rPr lang="nl-BE" alt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Gebruikte hoeveelheid geheugenruimte zelfde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7631EE8-DE98-4269-BC08-2A9F3376CAF6}"/>
              </a:ext>
            </a:extLst>
          </p:cNvPr>
          <p:cNvSpPr/>
          <p:nvPr/>
        </p:nvSpPr>
        <p:spPr>
          <a:xfrm>
            <a:off x="1883801" y="1766923"/>
            <a:ext cx="2310057" cy="1556678"/>
          </a:xfrm>
          <a:prstGeom prst="rect">
            <a:avLst/>
          </a:prstGeom>
          <a:solidFill>
            <a:srgbClr val="AD0F0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AC689947-761C-4E6C-8CCB-1D96B0958AE1}"/>
              </a:ext>
            </a:extLst>
          </p:cNvPr>
          <p:cNvSpPr/>
          <p:nvPr/>
        </p:nvSpPr>
        <p:spPr>
          <a:xfrm>
            <a:off x="4256893" y="1761194"/>
            <a:ext cx="2473915" cy="1556678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F7ADCD6B-CCAA-43D8-94F2-21B86A7F8104}"/>
              </a:ext>
            </a:extLst>
          </p:cNvPr>
          <p:cNvCxnSpPr>
            <a:cxnSpLocks/>
          </p:cNvCxnSpPr>
          <p:nvPr/>
        </p:nvCxnSpPr>
        <p:spPr>
          <a:xfrm>
            <a:off x="5611962" y="3337127"/>
            <a:ext cx="0" cy="774235"/>
          </a:xfrm>
          <a:prstGeom prst="straightConnector1">
            <a:avLst/>
          </a:prstGeom>
          <a:ln w="9525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4">
            <a:extLst>
              <a:ext uri="{FF2B5EF4-FFF2-40B4-BE49-F238E27FC236}">
                <a16:creationId xmlns:a16="http://schemas.microsoft.com/office/drawing/2014/main" id="{FA752C39-3767-4546-8ECD-2C14378AF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815" y="4133716"/>
            <a:ext cx="5783004" cy="461665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nl-BE" alt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Geen opvulling met spaties</a:t>
            </a:r>
          </a:p>
          <a:p>
            <a:pPr marL="171450" indent="-1714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nl-BE" alt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Gebruikte hoeveelheid geheugenruimte variabel, voorafgegaan door 1 of 2 bytes</a:t>
            </a:r>
          </a:p>
        </p:txBody>
      </p:sp>
    </p:spTree>
    <p:extLst>
      <p:ext uri="{BB962C8B-B14F-4D97-AF65-F5344CB8AC3E}">
        <p14:creationId xmlns:p14="http://schemas.microsoft.com/office/powerpoint/2010/main" val="11958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16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2 – Oefening 4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Theorie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008DB506-427C-4534-92C5-B32F5AD60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3000"/>
              </p:ext>
            </p:extLst>
          </p:nvPr>
        </p:nvGraphicFramePr>
        <p:xfrm>
          <a:off x="713010" y="1418084"/>
          <a:ext cx="7783290" cy="178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440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80879412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Type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Info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TINYTEXT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255 B (255 karakters)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Bruikbaar voor kolom met variabele lengte &lt;= 255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64 KB (65 535 karakters)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Te gebruiken voor langere teksten (bv. recensie)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MEDIUMTEXT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16 MB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LONGTEXT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4 GB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219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`Review`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tblCourses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ShortDescription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TINYTEXT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8E708D2-BC17-4DB6-8C72-F48ACD45D1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3930D00-64AD-411D-AD81-F2C5696F6EF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D9CA5CD-B224-4E98-BDA0-47AD6BB6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B6E09FE-C95D-4588-B0BB-268F793D84E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8E5C1A2-6F58-4607-B806-73E2FE64E72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022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Performance </a:t>
            </a:r>
            <a:r>
              <a:rPr lang="nl-BE" sz="1600" dirty="0" err="1"/>
              <a:t>penalties</a:t>
            </a:r>
            <a:r>
              <a:rPr lang="nl-BE" sz="1600" dirty="0"/>
              <a:t> kunnen optreden:</a:t>
            </a:r>
          </a:p>
          <a:p>
            <a:pPr lvl="1"/>
            <a:r>
              <a:rPr lang="nl-BE" sz="1600" dirty="0"/>
              <a:t>Bij zoeken op dit soort velden</a:t>
            </a:r>
          </a:p>
          <a:p>
            <a:pPr lvl="1"/>
            <a:r>
              <a:rPr lang="nl-BE" sz="1600" dirty="0"/>
              <a:t>Bij sorteren op dit soort velden</a:t>
            </a:r>
          </a:p>
          <a:p>
            <a:r>
              <a:rPr lang="nl-BE" sz="1600" dirty="0"/>
              <a:t>Niet instelbaar wat de maximum lengte mag zijn t.o.v. VARCHAR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021AE62-780D-4643-9E03-A3629718B2B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7FA59C0-E0F2-4E9B-B1E1-7C6BC5B82B1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221EFF2-F4FA-49F6-A51D-9810FC5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BDFED3C-5D90-4280-8A51-475F9F2A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39724B8-6397-40C7-AFC0-B1A2DFD8ADC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098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temporal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Datum en/of tijdswaarden</a:t>
            </a:r>
          </a:p>
          <a:p>
            <a:r>
              <a:rPr lang="nl-BE" sz="1600" dirty="0"/>
              <a:t>Voor opslaan van geboortedatum, startdatum, einddatum, tijdstip</a:t>
            </a:r>
          </a:p>
          <a:p>
            <a:r>
              <a:rPr lang="nl-BE" sz="1600" dirty="0"/>
              <a:t>Datums ingeven in formaat </a:t>
            </a:r>
            <a:r>
              <a:rPr lang="nl-BE" sz="1600" b="1" dirty="0"/>
              <a:t>YYYY-MM-DD</a:t>
            </a:r>
          </a:p>
          <a:p>
            <a:r>
              <a:rPr lang="nl-BE" sz="1600" dirty="0"/>
              <a:t>Tijd ingeven in formaat </a:t>
            </a:r>
            <a:r>
              <a:rPr lang="nl-BE" sz="1600" b="1" dirty="0" err="1"/>
              <a:t>hh:mm:ss</a:t>
            </a:r>
            <a:endParaRPr lang="nl-BE" sz="1600" b="1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00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Database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Creëren en verwijderen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temporal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008DB506-427C-4534-92C5-B32F5AD60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38134"/>
              </p:ext>
            </p:extLst>
          </p:nvPr>
        </p:nvGraphicFramePr>
        <p:xfrm>
          <a:off x="713010" y="1418084"/>
          <a:ext cx="778329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440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80879412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dirty="0"/>
                        <a:t>Type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Info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DATE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Enkel datum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Bereik van ‘1000-01-01’ tot ‘9999-12-31’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DATETIME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Datum en tijd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Bereik van ‘1000-01-01 00:00:00’ tot ‘9999-12-31 23:59:59’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TIMESTAMP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Datum en tijd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Bereik van ‘1970-01-01 00:00:001’ tot ‘2038-01-19 03:14:07’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TIME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Tijd en Verlopen tijd (</a:t>
                      </a:r>
                      <a:r>
                        <a:rPr lang="nl-BE" sz="1200" dirty="0" err="1">
                          <a:solidFill>
                            <a:srgbClr val="707070"/>
                          </a:solidFill>
                        </a:rPr>
                        <a:t>Elapsed</a:t>
                      </a: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 time)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rgbClr val="707070"/>
                          </a:solidFill>
                        </a:rPr>
                        <a:t>Bereik van –’838:59:59’ tot ‘838:59:59’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107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temporal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tblPersons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DateOfBirth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DATETIME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tblGameStats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Duration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TIME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tblProducts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AvailableUntil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DATE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17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boolean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Waar of Onwaar</a:t>
            </a:r>
          </a:p>
          <a:p>
            <a:r>
              <a:rPr lang="nl-BE" sz="1600" dirty="0"/>
              <a:t>Geen specifiek datatype in </a:t>
            </a:r>
            <a:r>
              <a:rPr lang="nl-BE" sz="1600" dirty="0" err="1"/>
              <a:t>MySQL</a:t>
            </a:r>
            <a:endParaRPr lang="nl-BE" sz="1600" dirty="0"/>
          </a:p>
          <a:p>
            <a:r>
              <a:rPr lang="nl-BE" sz="1600" dirty="0"/>
              <a:t>Gebruik TINYINT (UNSIGNED)</a:t>
            </a:r>
          </a:p>
          <a:p>
            <a:r>
              <a:rPr lang="nl-BE" sz="1600" dirty="0"/>
              <a:t>0 of constante FALSE = Onwaar</a:t>
            </a:r>
          </a:p>
          <a:p>
            <a:r>
              <a:rPr lang="nl-BE" sz="1600" dirty="0"/>
              <a:t>Niet 0 of constante TRUE = Waar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720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- </a:t>
            </a:r>
            <a:r>
              <a:rPr lang="nl-BE" dirty="0" err="1"/>
              <a:t>boolean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Available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TINYINT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tblFines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Payed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TINYINT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tblUsers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Suspended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TINYINT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53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752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– </a:t>
            </a:r>
            <a:r>
              <a:rPr lang="nl-BE" dirty="0" err="1"/>
              <a:t>uuid</a:t>
            </a:r>
            <a:r>
              <a:rPr lang="nl-BE" dirty="0"/>
              <a:t> (</a:t>
            </a:r>
            <a:r>
              <a:rPr lang="nl-BE" dirty="0" err="1"/>
              <a:t>guid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Alfanumeriek gegeven</a:t>
            </a:r>
          </a:p>
          <a:p>
            <a:r>
              <a:rPr lang="nl-BE" sz="1600" dirty="0"/>
              <a:t>Tekenreeks van 32 karakters (zonder -) of 36 karakters (met -)</a:t>
            </a:r>
          </a:p>
          <a:p>
            <a:r>
              <a:rPr lang="nl-BE" sz="1600" dirty="0"/>
              <a:t>Wordt gegenereerd op basis van een algoritme</a:t>
            </a:r>
          </a:p>
          <a:p>
            <a:r>
              <a:rPr lang="nl-BE" sz="1600" dirty="0"/>
              <a:t>Levert “altijd” een unieke tekenreeks op</a:t>
            </a:r>
          </a:p>
          <a:p>
            <a:r>
              <a:rPr lang="nl-BE" sz="1600" dirty="0"/>
              <a:t>Voorbeeld:</a:t>
            </a:r>
            <a:br>
              <a:rPr lang="nl-BE" sz="1600" dirty="0"/>
            </a:br>
            <a:endParaRPr lang="nl-BE" sz="1600" dirty="0"/>
          </a:p>
          <a:p>
            <a:pPr lvl="1"/>
            <a:r>
              <a:rPr lang="nl-BE" sz="1600" dirty="0"/>
              <a:t>4A5E05D9-9AF74C50B41C93EF9995DE64</a:t>
            </a:r>
          </a:p>
          <a:p>
            <a:pPr lvl="1"/>
            <a:r>
              <a:rPr lang="nl-BE" sz="1600" dirty="0"/>
              <a:t>4A5E05D9-9AF7-4C50-B41C-93EF9995DE64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3788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– </a:t>
            </a:r>
            <a:r>
              <a:rPr lang="nl-BE" dirty="0" err="1"/>
              <a:t>uuid</a:t>
            </a:r>
            <a:r>
              <a:rPr lang="nl-BE" dirty="0"/>
              <a:t> (</a:t>
            </a:r>
            <a:r>
              <a:rPr lang="nl-BE" dirty="0" err="1"/>
              <a:t>guid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Minder geschikt voor primaire sleutel, wel voor alternatieve sleutel</a:t>
            </a:r>
          </a:p>
          <a:p>
            <a:r>
              <a:rPr lang="nl-BE" sz="1600" dirty="0"/>
              <a:t>Geen native datatype in </a:t>
            </a:r>
            <a:r>
              <a:rPr lang="nl-BE" sz="1600" dirty="0" err="1"/>
              <a:t>MySQL</a:t>
            </a:r>
            <a:endParaRPr lang="nl-BE" sz="1600" dirty="0"/>
          </a:p>
          <a:p>
            <a:r>
              <a:rPr lang="nl-BE" sz="1600" dirty="0"/>
              <a:t>Te implementeren als CHAR(32) of CHAR(36)</a:t>
            </a:r>
          </a:p>
          <a:p>
            <a:r>
              <a:rPr lang="nl-BE" sz="1600" dirty="0"/>
              <a:t>Te gebruiken om een record uniek te identificeren ongeacht waar het zich bevindt</a:t>
            </a:r>
          </a:p>
          <a:p>
            <a:pPr lvl="1"/>
            <a:r>
              <a:rPr lang="nl-BE" sz="1600" dirty="0"/>
              <a:t>Bv. meerdere omgevingen: DEV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UAT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PRD 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741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Datatypes – </a:t>
            </a:r>
            <a:r>
              <a:rPr lang="nl-BE" dirty="0" err="1"/>
              <a:t>uuid</a:t>
            </a:r>
            <a:r>
              <a:rPr lang="nl-BE" dirty="0"/>
              <a:t> (</a:t>
            </a:r>
            <a:r>
              <a:rPr lang="nl-BE" dirty="0" err="1"/>
              <a:t>guid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tblCourse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ReplicationKey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36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077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Integriteitsregels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(</a:t>
            </a:r>
            <a:r>
              <a:rPr lang="nl-BE" dirty="0" err="1"/>
              <a:t>Constraints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558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Bewaken van correctheid en consistentie van gegevens via regels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Database Management System (DBMS) = Verkeersagent</a:t>
            </a:r>
          </a:p>
          <a:p>
            <a:r>
              <a:rPr lang="nl-BE" sz="1600" dirty="0" err="1"/>
              <a:t>Constraints</a:t>
            </a:r>
            <a:r>
              <a:rPr lang="nl-BE" sz="1600" dirty="0"/>
              <a:t> (integriteitsregels) = Set van regels (wetboek)</a:t>
            </a:r>
          </a:p>
          <a:p>
            <a:r>
              <a:rPr lang="nl-BE" sz="1600" dirty="0"/>
              <a:t>Verkeersagent dwingt toepassing van regels af bij mutatie van gegevens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1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(NOT) NULL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59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Aangeven of een waarde in een kolom van een record mag ontbreken of niet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56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lege database aanmaken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(NOT) NULL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Instellen op kolomniveau na het </a:t>
            </a:r>
            <a:r>
              <a:rPr lang="nl-BE" sz="1600" dirty="0" err="1"/>
              <a:t>DataType</a:t>
            </a:r>
            <a:endParaRPr lang="nl-BE" sz="1600" dirty="0"/>
          </a:p>
          <a:p>
            <a:r>
              <a:rPr lang="nl-BE" sz="1600" dirty="0"/>
              <a:t>NULL geeft aan dat waarde mag ontbreken in kolom</a:t>
            </a:r>
          </a:p>
          <a:p>
            <a:pPr lvl="1"/>
            <a:r>
              <a:rPr lang="nl-BE" sz="1600" dirty="0"/>
              <a:t>Standaard van toepassing indien </a:t>
            </a:r>
            <a:r>
              <a:rPr lang="nl-BE" sz="1600" dirty="0" err="1"/>
              <a:t>constraint</a:t>
            </a:r>
            <a:r>
              <a:rPr lang="nl-BE" sz="1600" dirty="0"/>
              <a:t> niet wordt voorzien</a:t>
            </a:r>
          </a:p>
          <a:p>
            <a:r>
              <a:rPr lang="nl-BE" sz="1600" dirty="0"/>
              <a:t>NOT NULL geeft aan dat waarde niet mag ontbreken in kolom</a:t>
            </a:r>
          </a:p>
          <a:p>
            <a:r>
              <a:rPr lang="nl-BE" sz="1600" b="1" dirty="0"/>
              <a:t>Leeg &lt;&gt; ontbrekend</a:t>
            </a:r>
            <a:r>
              <a:rPr lang="nl-BE" sz="1600" dirty="0"/>
              <a:t>!</a:t>
            </a:r>
          </a:p>
          <a:p>
            <a:pPr lvl="1"/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15">
            <a:extLst>
              <a:ext uri="{FF2B5EF4-FFF2-40B4-BE49-F238E27FC236}">
                <a16:creationId xmlns:a16="http://schemas.microsoft.com/office/drawing/2014/main" id="{83A807D0-F1CC-4CFE-8C35-B9BD1C6F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464" y="3015761"/>
            <a:ext cx="1018095" cy="25391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Bevat waarde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F8C91E3-7F2C-4304-BC43-7EB952176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4010" y="3015761"/>
            <a:ext cx="1106001" cy="253916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050" dirty="0">
                <a:solidFill>
                  <a:srgbClr val="68676C"/>
                </a:solidFill>
              </a:rPr>
              <a:t>Leeg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3C6B79C-3246-440B-9886-F224CA406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505" y="3015761"/>
            <a:ext cx="1440000" cy="253916"/>
          </a:xfrm>
          <a:prstGeom prst="rect">
            <a:avLst/>
          </a:prstGeom>
          <a:noFill/>
          <a:ln w="9525">
            <a:solidFill>
              <a:srgbClr val="F0A03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Ontbrekende waarde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C042FA5C-C341-481D-B896-C0B3FDF31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286" y="3495700"/>
            <a:ext cx="3285714" cy="1133333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0BB660CD-9929-4A7F-94F6-70A1E1C1ED50}"/>
              </a:ext>
            </a:extLst>
          </p:cNvPr>
          <p:cNvSpPr/>
          <p:nvPr/>
        </p:nvSpPr>
        <p:spPr>
          <a:xfrm>
            <a:off x="2788542" y="3495700"/>
            <a:ext cx="680132" cy="1133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A5C65E7C-F5A8-4512-BA39-C2F1AE4032A3}"/>
              </a:ext>
            </a:extLst>
          </p:cNvPr>
          <p:cNvSpPr/>
          <p:nvPr/>
        </p:nvSpPr>
        <p:spPr>
          <a:xfrm>
            <a:off x="3534010" y="3495699"/>
            <a:ext cx="1106003" cy="1133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D200ED28-6440-434C-97EC-6CE36F1150B0}"/>
              </a:ext>
            </a:extLst>
          </p:cNvPr>
          <p:cNvSpPr/>
          <p:nvPr/>
        </p:nvSpPr>
        <p:spPr>
          <a:xfrm>
            <a:off x="4695505" y="3495698"/>
            <a:ext cx="1161495" cy="11333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DDED044E-E766-406A-9D23-5A6880447298}"/>
              </a:ext>
            </a:extLst>
          </p:cNvPr>
          <p:cNvCxnSpPr/>
          <p:nvPr/>
        </p:nvCxnSpPr>
        <p:spPr>
          <a:xfrm>
            <a:off x="3128608" y="3268800"/>
            <a:ext cx="0" cy="21600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1180E185-79E6-49AC-AD60-2B086D59A9F0}"/>
              </a:ext>
            </a:extLst>
          </p:cNvPr>
          <p:cNvCxnSpPr/>
          <p:nvPr/>
        </p:nvCxnSpPr>
        <p:spPr>
          <a:xfrm>
            <a:off x="4078459" y="3269677"/>
            <a:ext cx="0" cy="21600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338A7484-CC20-415A-AB7E-EDA4F2C9E91D}"/>
              </a:ext>
            </a:extLst>
          </p:cNvPr>
          <p:cNvCxnSpPr/>
          <p:nvPr/>
        </p:nvCxnSpPr>
        <p:spPr>
          <a:xfrm>
            <a:off x="5270811" y="3269676"/>
            <a:ext cx="0" cy="21600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19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(NOT) NULL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tblMemberships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EndDate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DATE NULL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Expliciet instellen dat NULL toegelaten wordt voor deze kolom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tblMemberships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EndDate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DATE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Impliciet instellen dat NULL toegelaten wordt voor deze kolom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tblFines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Amount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DECIMAL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7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NOT NULL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Expliciet instellen dat NULL </a:t>
            </a:r>
            <a:r>
              <a:rPr lang="nl-BE" sz="16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NIET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toegelaten wordt voor deze kolom</a:t>
            </a:r>
          </a:p>
          <a:p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340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DEFAULT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62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Standaardwaarde invullen in geval bij INSERT geen waarde werd voorzien 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4962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DEFAULT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Instellen op kolomniveau na het </a:t>
            </a:r>
            <a:r>
              <a:rPr lang="nl-BE" sz="1600" dirty="0" err="1"/>
              <a:t>DataType</a:t>
            </a:r>
            <a:endParaRPr lang="nl-BE" sz="1600" dirty="0"/>
          </a:p>
          <a:p>
            <a:r>
              <a:rPr lang="nl-BE" sz="1600" dirty="0"/>
              <a:t>Instelbaar met constante waarde</a:t>
            </a:r>
          </a:p>
          <a:p>
            <a:r>
              <a:rPr lang="nl-BE" sz="1600" dirty="0"/>
              <a:t>Instelbaar met een expressie</a:t>
            </a:r>
          </a:p>
          <a:p>
            <a:pPr lvl="1"/>
            <a:r>
              <a:rPr lang="nl-BE" sz="1600" dirty="0"/>
              <a:t>CURRENT_TIMESTAMP bij </a:t>
            </a:r>
            <a:r>
              <a:rPr lang="nl-BE" sz="1600" dirty="0" err="1"/>
              <a:t>DataType</a:t>
            </a:r>
            <a:r>
              <a:rPr lang="nl-BE" sz="1600" dirty="0"/>
              <a:t> DATETIME en TIMESTAMP</a:t>
            </a:r>
          </a:p>
          <a:p>
            <a:pPr lvl="1"/>
            <a:r>
              <a:rPr lang="nl-BE" sz="1600" dirty="0"/>
              <a:t>Vanaf </a:t>
            </a:r>
            <a:r>
              <a:rPr lang="nl-BE" sz="1600" dirty="0" err="1"/>
              <a:t>MySQL</a:t>
            </a:r>
            <a:r>
              <a:rPr lang="nl-BE" sz="1600" dirty="0"/>
              <a:t> 8.0.13 ook andere functies</a:t>
            </a:r>
          </a:p>
          <a:p>
            <a:endParaRPr lang="nl-BE" sz="1600" dirty="0"/>
          </a:p>
          <a:p>
            <a:r>
              <a:rPr lang="nl-BE" sz="1600" dirty="0"/>
              <a:t>Temporale en alfanumerieke waarden tussen enkele aanhalingstekens</a:t>
            </a:r>
          </a:p>
          <a:p>
            <a:r>
              <a:rPr lang="nl-BE" sz="1600" dirty="0"/>
              <a:t>Getallen zonder aanhalingstekens</a:t>
            </a:r>
          </a:p>
          <a:p>
            <a:r>
              <a:rPr lang="nl-BE" sz="1600" dirty="0"/>
              <a:t>Expressies tussen haakjes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355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DEFAULT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tblTasks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`Status`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(15)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To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do'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tblServers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CPUCores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SMALLINT DEFAULT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120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PRIMARY KEY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65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Uniek identificeren van een record in een tabel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4560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PRIMARY KEY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1335E479-1F54-4CAD-A78E-6B190FA1F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456938"/>
              </p:ext>
            </p:extLst>
          </p:nvPr>
        </p:nvGraphicFramePr>
        <p:xfrm>
          <a:off x="719999" y="1578577"/>
          <a:ext cx="180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ID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Firstname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Homer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Maggie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1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Lisa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2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945215"/>
                  </a:ext>
                </a:extLst>
              </a:tr>
            </a:tbl>
          </a:graphicData>
        </a:graphic>
      </p:graphicFrame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EB193A-3D1B-4802-B35B-C458042BA306}"/>
              </a:ext>
            </a:extLst>
          </p:cNvPr>
          <p:cNvSpPr/>
          <p:nvPr/>
        </p:nvSpPr>
        <p:spPr>
          <a:xfrm>
            <a:off x="2922941" y="1578577"/>
            <a:ext cx="3389467" cy="222504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600" dirty="0">
                <a:solidFill>
                  <a:srgbClr val="707070"/>
                </a:solidFill>
              </a:rPr>
              <a:t>Primary key kolom: </a:t>
            </a:r>
          </a:p>
          <a:p>
            <a:endParaRPr lang="nl-BE" sz="1600" dirty="0">
              <a:solidFill>
                <a:srgbClr val="70707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BE" sz="1600" dirty="0">
                <a:solidFill>
                  <a:srgbClr val="707070"/>
                </a:solidFill>
              </a:rPr>
              <a:t>Moet een unieke waarde bevatten voor elk record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600" dirty="0">
                <a:solidFill>
                  <a:srgbClr val="707070"/>
                </a:solidFill>
              </a:rPr>
              <a:t>Mag geen null waarde bevatten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600" dirty="0">
              <a:solidFill>
                <a:srgbClr val="707070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F38366-4B3A-4384-9670-C4165124A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895" y="1658298"/>
            <a:ext cx="144000" cy="144000"/>
          </a:xfrm>
          <a:prstGeom prst="rect">
            <a:avLst/>
          </a:prstGeom>
        </p:spPr>
      </p:pic>
      <p:graphicFrame>
        <p:nvGraphicFramePr>
          <p:cNvPr id="17" name="Tabel 4">
            <a:extLst>
              <a:ext uri="{FF2B5EF4-FFF2-40B4-BE49-F238E27FC236}">
                <a16:creationId xmlns:a16="http://schemas.microsoft.com/office/drawing/2014/main" id="{FC916FDD-2E43-44F6-8EAB-E6261734D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8265527"/>
              </p:ext>
            </p:extLst>
          </p:nvPr>
        </p:nvGraphicFramePr>
        <p:xfrm>
          <a:off x="6715350" y="1578577"/>
          <a:ext cx="180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90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103710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ID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Firstname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Homer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Maggie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1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Lisa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2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Bart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945215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00374953-1612-4840-9FA8-1565F3393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4087" y="1666321"/>
            <a:ext cx="144000" cy="144000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791E9D7-7C4B-42EA-A24C-867076441621}"/>
              </a:ext>
            </a:extLst>
          </p:cNvPr>
          <p:cNvCxnSpPr>
            <a:cxnSpLocks/>
          </p:cNvCxnSpPr>
          <p:nvPr/>
        </p:nvCxnSpPr>
        <p:spPr>
          <a:xfrm flipH="1">
            <a:off x="2513124" y="2714621"/>
            <a:ext cx="402942" cy="0"/>
          </a:xfrm>
          <a:prstGeom prst="straightConnector1">
            <a:avLst/>
          </a:prstGeom>
          <a:ln w="19050">
            <a:solidFill>
              <a:srgbClr val="70707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A25091F-EC24-43A1-80D4-8ECE8DBE95BB}"/>
              </a:ext>
            </a:extLst>
          </p:cNvPr>
          <p:cNvCxnSpPr>
            <a:cxnSpLocks/>
          </p:cNvCxnSpPr>
          <p:nvPr/>
        </p:nvCxnSpPr>
        <p:spPr>
          <a:xfrm flipH="1">
            <a:off x="6302502" y="2715750"/>
            <a:ext cx="402942" cy="0"/>
          </a:xfrm>
          <a:prstGeom prst="straightConnector1">
            <a:avLst/>
          </a:prstGeom>
          <a:ln w="19050">
            <a:solidFill>
              <a:srgbClr val="70707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4320EE69-5C4D-47B4-9718-0748F1407EBE}"/>
              </a:ext>
            </a:extLst>
          </p:cNvPr>
          <p:cNvCxnSpPr>
            <a:cxnSpLocks/>
          </p:cNvCxnSpPr>
          <p:nvPr/>
        </p:nvCxnSpPr>
        <p:spPr>
          <a:xfrm flipH="1">
            <a:off x="2507395" y="2234505"/>
            <a:ext cx="402942" cy="0"/>
          </a:xfrm>
          <a:prstGeom prst="straightConnector1">
            <a:avLst/>
          </a:prstGeom>
          <a:ln w="19050">
            <a:solidFill>
              <a:srgbClr val="70707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5D4264E6-A9B1-47F1-8589-E14DDA72F555}"/>
              </a:ext>
            </a:extLst>
          </p:cNvPr>
          <p:cNvCxnSpPr>
            <a:cxnSpLocks/>
          </p:cNvCxnSpPr>
          <p:nvPr/>
        </p:nvCxnSpPr>
        <p:spPr>
          <a:xfrm flipH="1">
            <a:off x="6303651" y="2235635"/>
            <a:ext cx="402942" cy="0"/>
          </a:xfrm>
          <a:prstGeom prst="straightConnector1">
            <a:avLst/>
          </a:prstGeom>
          <a:ln w="19050">
            <a:solidFill>
              <a:srgbClr val="70707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86F8D58B-FFC0-4121-B84A-988B4FD3E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2562" y="1874288"/>
            <a:ext cx="292608" cy="292608"/>
          </a:xfrm>
          <a:prstGeom prst="rect">
            <a:avLst/>
          </a:prstGeom>
        </p:spPr>
      </p:pic>
      <p:pic>
        <p:nvPicPr>
          <p:cNvPr id="29" name="Graphic 28" descr="Badge kruis">
            <a:extLst>
              <a:ext uri="{FF2B5EF4-FFF2-40B4-BE49-F238E27FC236}">
                <a16:creationId xmlns:a16="http://schemas.microsoft.com/office/drawing/2014/main" id="{FB7E0C46-A56F-490D-90D1-8A4006B24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1841" y="1840592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C1B6C1A-909D-4C5F-BB16-6EE227C87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0213" y="2354188"/>
            <a:ext cx="292608" cy="292608"/>
          </a:xfrm>
          <a:prstGeom prst="rect">
            <a:avLst/>
          </a:prstGeom>
        </p:spPr>
      </p:pic>
      <p:pic>
        <p:nvPicPr>
          <p:cNvPr id="31" name="Graphic 30" descr="Badge kruis">
            <a:extLst>
              <a:ext uri="{FF2B5EF4-FFF2-40B4-BE49-F238E27FC236}">
                <a16:creationId xmlns:a16="http://schemas.microsoft.com/office/drawing/2014/main" id="{776FA585-CB2C-4868-A87A-3B8CF7028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3973" y="2320492"/>
            <a:ext cx="360000" cy="360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8B9C4D03-F8E0-46F2-917F-1F3F12F950F8}"/>
              </a:ext>
            </a:extLst>
          </p:cNvPr>
          <p:cNvSpPr/>
          <p:nvPr/>
        </p:nvSpPr>
        <p:spPr>
          <a:xfrm>
            <a:off x="6736822" y="2714622"/>
            <a:ext cx="661506" cy="33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B9C0A3A-8897-436E-9504-5A68723C8CE2}"/>
              </a:ext>
            </a:extLst>
          </p:cNvPr>
          <p:cNvSpPr/>
          <p:nvPr/>
        </p:nvSpPr>
        <p:spPr>
          <a:xfrm>
            <a:off x="6738022" y="3457643"/>
            <a:ext cx="661506" cy="33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680CE203-42CB-434A-819C-E0D0BCD9DD6B}"/>
              </a:ext>
            </a:extLst>
          </p:cNvPr>
          <p:cNvSpPr/>
          <p:nvPr/>
        </p:nvSpPr>
        <p:spPr>
          <a:xfrm>
            <a:off x="6738022" y="3086132"/>
            <a:ext cx="661506" cy="33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658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PRIMARY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Bestaat uit 1 of meerdere kolommen</a:t>
            </a:r>
          </a:p>
          <a:p>
            <a:r>
              <a:rPr lang="nl-BE" sz="1600" dirty="0"/>
              <a:t>Implementeer technische </a:t>
            </a:r>
            <a:r>
              <a:rPr lang="nl-BE" sz="1600" dirty="0" err="1"/>
              <a:t>primary</a:t>
            </a:r>
            <a:r>
              <a:rPr lang="nl-BE" sz="1600" dirty="0"/>
              <a:t> key = 1 kolom</a:t>
            </a:r>
          </a:p>
          <a:p>
            <a:pPr lvl="1"/>
            <a:r>
              <a:rPr lang="nl-BE" sz="1600" dirty="0"/>
              <a:t>Kortere </a:t>
            </a:r>
            <a:r>
              <a:rPr lang="nl-BE" sz="1600" dirty="0" err="1"/>
              <a:t>join</a:t>
            </a:r>
            <a:r>
              <a:rPr lang="nl-BE" sz="1600" dirty="0"/>
              <a:t> instructies</a:t>
            </a:r>
          </a:p>
          <a:p>
            <a:pPr lvl="1"/>
            <a:r>
              <a:rPr lang="nl-BE" sz="1600" dirty="0"/>
              <a:t>Snellere uitvoering van </a:t>
            </a:r>
            <a:r>
              <a:rPr lang="nl-BE" sz="1600" dirty="0" err="1"/>
              <a:t>joins</a:t>
            </a:r>
            <a:endParaRPr lang="nl-BE" sz="1600" dirty="0"/>
          </a:p>
          <a:p>
            <a:r>
              <a:rPr lang="nl-BE" sz="1600" dirty="0"/>
              <a:t>Kolomnaam = </a:t>
            </a:r>
            <a:r>
              <a:rPr lang="nl-BE" sz="1600" dirty="0" err="1"/>
              <a:t>Id</a:t>
            </a:r>
            <a:endParaRPr lang="nl-BE" sz="1600" dirty="0"/>
          </a:p>
          <a:p>
            <a:r>
              <a:rPr lang="nl-BE" sz="1600" dirty="0"/>
              <a:t>Datatype</a:t>
            </a:r>
          </a:p>
          <a:p>
            <a:pPr lvl="1"/>
            <a:r>
              <a:rPr lang="nl-BE" sz="1600" dirty="0"/>
              <a:t>Geheel getal (meestal gebruikt) </a:t>
            </a:r>
          </a:p>
          <a:p>
            <a:pPr lvl="2"/>
            <a:r>
              <a:rPr lang="nl-BE" sz="1600" dirty="0"/>
              <a:t>Automatische nummering mogelijk</a:t>
            </a:r>
          </a:p>
          <a:p>
            <a:pPr lvl="2"/>
            <a:r>
              <a:rPr lang="nl-BE" sz="1600" dirty="0"/>
              <a:t>Snellere </a:t>
            </a:r>
            <a:r>
              <a:rPr lang="nl-BE" sz="1600" dirty="0" err="1"/>
              <a:t>inserts</a:t>
            </a:r>
            <a:r>
              <a:rPr lang="nl-BE" sz="1600" dirty="0"/>
              <a:t> </a:t>
            </a:r>
            <a:r>
              <a:rPr lang="nl-BE" sz="1600" dirty="0" err="1"/>
              <a:t>o.w.v</a:t>
            </a:r>
            <a:r>
              <a:rPr lang="nl-BE" sz="1600" dirty="0"/>
              <a:t>. </a:t>
            </a:r>
            <a:r>
              <a:rPr lang="nl-BE" sz="1600" dirty="0" err="1"/>
              <a:t>clustered</a:t>
            </a:r>
            <a:r>
              <a:rPr lang="nl-BE" sz="1600" dirty="0"/>
              <a:t> index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816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PRIMARY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 err="1"/>
              <a:t>Primary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 bestaande uit 1 kolom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tblTasks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tblTasks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953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PRIMARY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 err="1"/>
              <a:t>Primary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 bestaande uit meerdere kolommen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tblGamesPlayed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PlayerId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PlayerId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69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52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363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r>
              <a:rPr lang="nl-BE" sz="1600" dirty="0" err="1"/>
              <a:t>Vb</a:t>
            </a:r>
            <a:r>
              <a:rPr lang="nl-BE" sz="1600" dirty="0"/>
              <a:t>: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07873FEC-121D-4C68-AFEF-F48498EFCDE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D34872D-63DB-47B8-8DE1-DB3059232B19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7E644330-BCBC-48E4-99BD-44071367D322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7EB390F8-6CA5-4AB3-82C9-95BCE1194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EEBE0433-5682-420C-B6D2-1C10B974696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847E808E-774A-411E-B3C7-EDEBC8FCC10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5706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PRIMARY KEY – </a:t>
            </a:r>
            <a:r>
              <a:rPr lang="nl-BE" dirty="0" err="1"/>
              <a:t>auto_increment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70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Automatisch en oplopend nummeren van nieuwe records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99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PRIMARY KEY – </a:t>
            </a:r>
            <a:r>
              <a:rPr lang="nl-BE" dirty="0" err="1"/>
              <a:t>auto_increment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Te gebruiken bij </a:t>
            </a:r>
            <a:r>
              <a:rPr lang="nl-BE" sz="1600" dirty="0" err="1"/>
              <a:t>primary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 met geheel getal als </a:t>
            </a:r>
            <a:r>
              <a:rPr lang="nl-BE" sz="1600" dirty="0" err="1"/>
              <a:t>DataType</a:t>
            </a:r>
            <a:r>
              <a:rPr lang="nl-BE" sz="1600" dirty="0"/>
              <a:t> </a:t>
            </a:r>
          </a:p>
          <a:p>
            <a:r>
              <a:rPr lang="nl-BE" sz="1600" dirty="0"/>
              <a:t>Neemt automatisch de volgende vrije waarde bij toevoegen record</a:t>
            </a:r>
          </a:p>
          <a:p>
            <a:r>
              <a:rPr lang="nl-BE" sz="1600" dirty="0"/>
              <a:t>Specifiëren bij kolom waarop van toepassing</a:t>
            </a:r>
          </a:p>
          <a:p>
            <a:r>
              <a:rPr lang="nl-BE" sz="1600" dirty="0"/>
              <a:t>Startwaarde instelbaar</a:t>
            </a:r>
          </a:p>
          <a:p>
            <a:pPr lvl="1"/>
            <a:r>
              <a:rPr lang="nl-BE" sz="1600" dirty="0"/>
              <a:t>Specifiëren achter afsluitend haakje van tabelschema</a:t>
            </a:r>
          </a:p>
          <a:p>
            <a:r>
              <a:rPr lang="nl-BE" sz="1600" dirty="0"/>
              <a:t>Systeemvariabele </a:t>
            </a:r>
            <a:r>
              <a:rPr lang="nl-BE" sz="1600" dirty="0" err="1"/>
              <a:t>auto_increment_offset</a:t>
            </a:r>
            <a:r>
              <a:rPr lang="nl-BE" sz="1600" dirty="0"/>
              <a:t> bepaalt </a:t>
            </a:r>
            <a:r>
              <a:rPr lang="nl-BE" sz="1600" dirty="0" err="1"/>
              <a:t>waardeverhoging</a:t>
            </a:r>
            <a:endParaRPr lang="nl-BE" sz="1600" dirty="0"/>
          </a:p>
          <a:p>
            <a:pPr lvl="1"/>
            <a:r>
              <a:rPr lang="nl-BE" sz="1600" dirty="0"/>
              <a:t>Standaard 1</a:t>
            </a:r>
          </a:p>
          <a:p>
            <a:r>
              <a:rPr lang="nl-BE" sz="1600" dirty="0" err="1"/>
              <a:t>DataType</a:t>
            </a:r>
            <a:r>
              <a:rPr lang="nl-BE" sz="1600" dirty="0"/>
              <a:t> </a:t>
            </a:r>
            <a:r>
              <a:rPr lang="nl-BE" sz="1600" dirty="0" err="1"/>
              <a:t>unsigned</a:t>
            </a:r>
            <a:r>
              <a:rPr lang="nl-BE" sz="1600" dirty="0"/>
              <a:t> maken voor groter bereik!</a:t>
            </a:r>
          </a:p>
          <a:p>
            <a:pPr lvl="1"/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680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PRIMARY KEY – </a:t>
            </a:r>
            <a:r>
              <a:rPr lang="nl-BE" dirty="0" err="1"/>
              <a:t>auto_increment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tblTasks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 AUTO_INCREMENT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Startwaarde wordt impliciet ingesteld op 1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tblTasks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 AUTO_INCREMENT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AUTO_INCREMENT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10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Startwaarde wordt expliciet ingesteld op 10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9135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UNIQUE KEY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73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Logische primaire sleutel implementeren</a:t>
            </a:r>
          </a:p>
          <a:p>
            <a:r>
              <a:rPr lang="nl-BE" sz="1600" dirty="0"/>
              <a:t>Afdwingen dat geen dubbele waarden voor deze kolom(men) mogen bestaan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885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UNIQUE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Is een kolom (of meerdere kolommen) van een tabel waarvan de waarden ten allen tijde uniek zijn</a:t>
            </a:r>
          </a:p>
          <a:p>
            <a:r>
              <a:rPr lang="nl-BE" sz="1600" dirty="0"/>
              <a:t>Is een </a:t>
            </a:r>
            <a:r>
              <a:rPr lang="nl-BE" sz="1600" dirty="0" err="1"/>
              <a:t>kandidaatsleutel</a:t>
            </a:r>
            <a:r>
              <a:rPr lang="nl-BE" sz="1600" dirty="0"/>
              <a:t> die niet tot primaire sleutel verkozen is</a:t>
            </a:r>
          </a:p>
          <a:p>
            <a:pPr lvl="1"/>
            <a:r>
              <a:rPr lang="nl-BE" sz="1600" dirty="0"/>
              <a:t>Dikwijls is dit de logische primaire sleutel</a:t>
            </a:r>
          </a:p>
          <a:p>
            <a:r>
              <a:rPr lang="nl-BE" sz="1600" dirty="0"/>
              <a:t>Per tabel mogen meerdere alternatieve sleutels gedefinieerd worden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7418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UNIQUE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/>
          <a:lstStyle/>
          <a:p>
            <a:r>
              <a:rPr lang="nl-BE" sz="1600" dirty="0"/>
              <a:t>Instellen op kolomniveau na het </a:t>
            </a:r>
            <a:r>
              <a:rPr lang="nl-BE" sz="1600" dirty="0" err="1"/>
              <a:t>DataType</a:t>
            </a:r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944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UNIQUE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tblPlayers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FederationNumber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UNIQUE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tblPlayers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FederationNumber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UNIQUE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FederationNumber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baseline="30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862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UNIQUE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Wanneer combinatie van kolommen UNIQUE moet zijn:</a:t>
            </a:r>
            <a:br>
              <a:rPr lang="nl-BE" sz="1600" dirty="0"/>
            </a:br>
            <a:endParaRPr lang="nl-BE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b="1" dirty="0"/>
              <a:t> </a:t>
            </a:r>
            <a:r>
              <a:rPr lang="nl-BE" sz="1600" b="1" u="sng" dirty="0"/>
              <a:t>NIET:</a:t>
            </a:r>
            <a:r>
              <a:rPr lang="nl-BE" sz="1600" b="1" dirty="0"/>
              <a:t> </a:t>
            </a:r>
          </a:p>
          <a:p>
            <a:pPr lvl="2"/>
            <a:r>
              <a:rPr lang="nl-BE" sz="1600" dirty="0"/>
              <a:t>UNIQUE specifiëren per kolom van de combinatie</a:t>
            </a:r>
            <a:br>
              <a:rPr lang="nl-BE" sz="1600" dirty="0"/>
            </a:br>
            <a:endParaRPr lang="nl-BE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/>
              <a:t> </a:t>
            </a:r>
            <a:r>
              <a:rPr lang="nl-BE" sz="1600" b="1" u="sng" dirty="0"/>
              <a:t>WEL</a:t>
            </a:r>
            <a:r>
              <a:rPr lang="nl-BE" sz="1600" dirty="0"/>
              <a:t>:</a:t>
            </a:r>
          </a:p>
          <a:p>
            <a:pPr lvl="2"/>
            <a:r>
              <a:rPr lang="nl-BE" sz="1600" dirty="0"/>
              <a:t>UNIQUE met tussen haken alle kolommen waaruit de combinatie bestaat</a:t>
            </a:r>
          </a:p>
          <a:p>
            <a:pPr lvl="2"/>
            <a:r>
              <a:rPr lang="nl-BE" sz="1600" dirty="0"/>
              <a:t>Elke kolom in de opsomming gescheiden door een komma, analoog aan PRIMARY KEY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021AE62-780D-4643-9E03-A3629718B2B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7FA59C0-E0F2-4E9B-B1E1-7C6BC5B82B1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221EFF2-F4FA-49F6-A51D-9810FC5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BDFED3C-5D90-4280-8A51-475F9F2A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39724B8-6397-40C7-AFC0-B1A2DFD8ADC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069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FOREIGN KEY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Relatie definiëren tussen 2 tabellen</a:t>
            </a:r>
          </a:p>
          <a:p>
            <a:r>
              <a:rPr lang="nl-BE" sz="1600" dirty="0"/>
              <a:t>Gegevensintegriteit garanderen (geen verwijzingen naar onbestaande records)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319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FOREIGN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FOREIGN KEY verwijst naar de PRIMARY KEY van de tabel waarnaar verwezen wordt</a:t>
            </a:r>
          </a:p>
          <a:p>
            <a:r>
              <a:rPr lang="nl-BE" sz="1600" dirty="0"/>
              <a:t>Tabel waarnaar verwezen wordt moet bestaan</a:t>
            </a:r>
          </a:p>
          <a:p>
            <a:r>
              <a:rPr lang="nl-BE" sz="1600" dirty="0"/>
              <a:t>Aantal kolommen FOREIGN KEY = aantal kolommen PRIMARY KEY van tabel waarnaar verwezen wordt</a:t>
            </a:r>
          </a:p>
          <a:p>
            <a:r>
              <a:rPr lang="nl-BE" sz="1600" dirty="0" err="1"/>
              <a:t>DataTypes</a:t>
            </a:r>
            <a:r>
              <a:rPr lang="nl-BE" sz="1600" dirty="0"/>
              <a:t> moeten exact hetzelfde zijn!</a:t>
            </a:r>
          </a:p>
          <a:p>
            <a:r>
              <a:rPr lang="nl-BE" sz="1600" dirty="0"/>
              <a:t>FOREIGN KEY mag NULL bevatten</a:t>
            </a:r>
          </a:p>
          <a:p>
            <a:r>
              <a:rPr lang="nl-BE" sz="1600" dirty="0"/>
              <a:t>FOREIGN KEY mag uit meerdere kolommen bestaan (niet aangeraden)</a:t>
            </a:r>
          </a:p>
          <a:p>
            <a:r>
              <a:rPr lang="nl-BE" sz="1600" dirty="0"/>
              <a:t>Een kolom mag onderdeel zijn van meerdere FOREIGN KEYS</a:t>
            </a:r>
          </a:p>
          <a:p>
            <a:r>
              <a:rPr lang="nl-BE" sz="1600" dirty="0"/>
              <a:t>Refererende tabel en gerefereerde tabel mogen dezelfde zijn (Recursiviteit)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01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i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create_specification</a:t>
            </a:r>
            <a:r>
              <a:rPr lang="nl-BE" sz="1600" i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/>
              <a:t>Geeft aan dat je een object gaat maken</a:t>
            </a:r>
          </a:p>
          <a:p>
            <a:pPr lvl="1"/>
            <a:r>
              <a:rPr lang="nl-BE" sz="1600" dirty="0"/>
              <a:t>Het volgende </a:t>
            </a:r>
            <a:r>
              <a:rPr lang="nl-BE" sz="1600" dirty="0" err="1"/>
              <a:t>keyword</a:t>
            </a:r>
            <a:r>
              <a:rPr lang="nl-BE" sz="1600" dirty="0"/>
              <a:t> geeft aan welk type object</a:t>
            </a:r>
          </a:p>
          <a:p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Geeft aan dat het type object ofwel een database of een schema moet zijn</a:t>
            </a:r>
          </a:p>
          <a:p>
            <a:pPr lvl="1"/>
            <a:r>
              <a:rPr lang="nl-BE" sz="1600" dirty="0"/>
              <a:t>Schema = database in </a:t>
            </a:r>
            <a:r>
              <a:rPr lang="nl-BE" sz="1600" dirty="0" err="1"/>
              <a:t>MySQL</a:t>
            </a:r>
            <a:r>
              <a:rPr lang="nl-BE" sz="1600" dirty="0"/>
              <a:t>, maar niet in bv. MS SQL Server!</a:t>
            </a:r>
          </a:p>
        </p:txBody>
      </p:sp>
    </p:spTree>
    <p:extLst>
      <p:ext uri="{BB962C8B-B14F-4D97-AF65-F5344CB8AC3E}">
        <p14:creationId xmlns:p14="http://schemas.microsoft.com/office/powerpoint/2010/main" val="1845148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FOREIGN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tblSales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ProductId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FOREIGN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ProductId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REFERENCES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tblProducts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kstvak 7">
            <a:extLst>
              <a:ext uri="{FF2B5EF4-FFF2-40B4-BE49-F238E27FC236}">
                <a16:creationId xmlns:a16="http://schemas.microsoft.com/office/drawing/2014/main" id="{32C1DE79-7AFE-4D0A-B244-0B0B0719D30A}"/>
              </a:ext>
            </a:extLst>
          </p:cNvPr>
          <p:cNvSpPr txBox="1"/>
          <p:nvPr/>
        </p:nvSpPr>
        <p:spPr>
          <a:xfrm>
            <a:off x="1390119" y="3330108"/>
            <a:ext cx="1782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tblSales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Tabel 4">
            <a:extLst>
              <a:ext uri="{FF2B5EF4-FFF2-40B4-BE49-F238E27FC236}">
                <a16:creationId xmlns:a16="http://schemas.microsoft.com/office/drawing/2014/main" id="{5DED71B6-93C8-4AD7-8F84-63B21DEE5F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399939"/>
              </p:ext>
            </p:extLst>
          </p:nvPr>
        </p:nvGraphicFramePr>
        <p:xfrm>
          <a:off x="1382563" y="3637776"/>
          <a:ext cx="1800000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</a:tbl>
          </a:graphicData>
        </a:graphic>
      </p:graphicFrame>
      <p:graphicFrame>
        <p:nvGraphicFramePr>
          <p:cNvPr id="25" name="Tabel 4">
            <a:extLst>
              <a:ext uri="{FF2B5EF4-FFF2-40B4-BE49-F238E27FC236}">
                <a16:creationId xmlns:a16="http://schemas.microsoft.com/office/drawing/2014/main" id="{B63B5C57-6C9B-4DEE-ABDD-B08A045E5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821795"/>
              </p:ext>
            </p:extLst>
          </p:nvPr>
        </p:nvGraphicFramePr>
        <p:xfrm>
          <a:off x="4072662" y="3637776"/>
          <a:ext cx="31252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05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903218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118428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Noctua NH-D15 Cooler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Intel </a:t>
                      </a:r>
                      <a:r>
                        <a:rPr lang="nl-BE" dirty="0" err="1"/>
                        <a:t>Core</a:t>
                      </a:r>
                      <a:r>
                        <a:rPr lang="nl-BE" dirty="0"/>
                        <a:t> i9‑10900K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5803"/>
                  </a:ext>
                </a:extLst>
              </a:tr>
            </a:tbl>
          </a:graphicData>
        </a:graphic>
      </p:graphicFrame>
      <p:sp>
        <p:nvSpPr>
          <p:cNvPr id="27" name="Tekstvak 26">
            <a:extLst>
              <a:ext uri="{FF2B5EF4-FFF2-40B4-BE49-F238E27FC236}">
                <a16:creationId xmlns:a16="http://schemas.microsoft.com/office/drawing/2014/main" id="{DD93249C-2DAD-4485-AEF6-8CB44F025A97}"/>
              </a:ext>
            </a:extLst>
          </p:cNvPr>
          <p:cNvSpPr txBox="1"/>
          <p:nvPr/>
        </p:nvSpPr>
        <p:spPr>
          <a:xfrm>
            <a:off x="4072661" y="3330108"/>
            <a:ext cx="3114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tblProducts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BEBB002E-7C27-4368-860E-36A3DB276C78}"/>
              </a:ext>
            </a:extLst>
          </p:cNvPr>
          <p:cNvCxnSpPr>
            <a:cxnSpLocks/>
          </p:cNvCxnSpPr>
          <p:nvPr/>
        </p:nvCxnSpPr>
        <p:spPr>
          <a:xfrm>
            <a:off x="2456033" y="4080793"/>
            <a:ext cx="170788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0DD76F16-E1C8-4B4D-9D9A-8CB2FB486189}"/>
              </a:ext>
            </a:extLst>
          </p:cNvPr>
          <p:cNvCxnSpPr>
            <a:cxnSpLocks/>
          </p:cNvCxnSpPr>
          <p:nvPr/>
        </p:nvCxnSpPr>
        <p:spPr>
          <a:xfrm>
            <a:off x="2456033" y="4367960"/>
            <a:ext cx="1707888" cy="32495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787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81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256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Bepalen wat gebeurt bij een actie op een record dat deel uitmaakt van de relatie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DEF99BD3-BC82-4D55-ADF7-559C318C2A6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E5A03B4E-5B9D-4D20-9CFE-41C451DA872D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6AA5050E-9D29-4E8C-AF86-3D3FEB260DF3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8511BDBA-D990-44D2-A6C3-CCC7A627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92C102-5988-4741-8DEE-0510FA552C9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E31DF7FD-85A0-4254-830E-0088527169D1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462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Bepaalt wat gebeurt bij een mutatie van de gerefereerde sleutel</a:t>
            </a:r>
          </a:p>
          <a:p>
            <a:pPr lvl="1"/>
            <a:r>
              <a:rPr lang="nl-BE" sz="1600" dirty="0"/>
              <a:t>Mutatie = Wijzigen (UPDATE) of Verwijderen (DELETE)</a:t>
            </a:r>
          </a:p>
          <a:p>
            <a:r>
              <a:rPr lang="nl-BE" sz="1600" dirty="0"/>
              <a:t>Actie wordt automatisch uitgevoerd door DBMS</a:t>
            </a:r>
          </a:p>
          <a:p>
            <a:r>
              <a:rPr lang="nl-BE" sz="1600" dirty="0"/>
              <a:t>Twee acties mogelijk </a:t>
            </a:r>
          </a:p>
          <a:p>
            <a:pPr lvl="1"/>
            <a:r>
              <a:rPr lang="nl-BE" sz="1600" dirty="0"/>
              <a:t>CASCADE = wijziging laten doorstromen naar refererende records</a:t>
            </a:r>
          </a:p>
          <a:p>
            <a:pPr lvl="1"/>
            <a:r>
              <a:rPr lang="nl-BE" sz="1600" dirty="0"/>
              <a:t>RESTRICT = wijziging tegenhouden als er refererende records zijn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36FF5036-05CE-455F-A6D9-B6188BCC2C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869078"/>
              </p:ext>
            </p:extLst>
          </p:nvPr>
        </p:nvGraphicFramePr>
        <p:xfrm>
          <a:off x="1238977" y="3161501"/>
          <a:ext cx="626373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642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2470544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  <a:gridCol w="2470544">
                  <a:extLst>
                    <a:ext uri="{9D8B030D-6E8A-4147-A177-3AD203B41FA5}">
                      <a16:colId xmlns:a16="http://schemas.microsoft.com/office/drawing/2014/main" val="3148508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Action/Mutatie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UPDATE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DELETE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CASCADE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Waarde van </a:t>
                      </a:r>
                      <a:r>
                        <a:rPr lang="nl-BE" sz="1200" dirty="0" err="1"/>
                        <a:t>parent</a:t>
                      </a:r>
                      <a:r>
                        <a:rPr lang="nl-BE" sz="1200" dirty="0"/>
                        <a:t> record wordt aangepast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Referentiewaarde in refererende records wordt aangepast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Alle records die refereren naar </a:t>
                      </a:r>
                      <a:r>
                        <a:rPr lang="nl-BE" sz="1200" dirty="0" err="1"/>
                        <a:t>parent</a:t>
                      </a:r>
                      <a:r>
                        <a:rPr lang="nl-BE" sz="1200" dirty="0"/>
                        <a:t> worden verwijderd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Daarna wordt de </a:t>
                      </a:r>
                      <a:r>
                        <a:rPr lang="nl-BE" sz="1200" dirty="0" err="1"/>
                        <a:t>parent</a:t>
                      </a:r>
                      <a:r>
                        <a:rPr lang="nl-BE" sz="1200" dirty="0"/>
                        <a:t> verwijderd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RESTRICT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Aanpassing </a:t>
                      </a:r>
                      <a:r>
                        <a:rPr lang="nl-BE" sz="1200" dirty="0" err="1"/>
                        <a:t>parent</a:t>
                      </a:r>
                      <a:r>
                        <a:rPr lang="nl-BE" sz="1200" dirty="0"/>
                        <a:t> mag niet als er nog refererende records zijn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/>
                        <a:t>Verwijderen </a:t>
                      </a:r>
                      <a:r>
                        <a:rPr lang="nl-BE" sz="1200" dirty="0" err="1"/>
                        <a:t>parent</a:t>
                      </a:r>
                      <a:r>
                        <a:rPr lang="nl-BE" sz="1200" dirty="0"/>
                        <a:t> mag niet als er nog refererende records zijn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161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CASCADE voor UPDATE (aanpassing van alle refererende records)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2CA67CDA-D21F-4017-891F-E14EB3BE0F30}"/>
              </a:ext>
            </a:extLst>
          </p:cNvPr>
          <p:cNvSpPr txBox="1"/>
          <p:nvPr/>
        </p:nvSpPr>
        <p:spPr>
          <a:xfrm>
            <a:off x="928653" y="2521505"/>
            <a:ext cx="1782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tblSales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el 4">
            <a:extLst>
              <a:ext uri="{FF2B5EF4-FFF2-40B4-BE49-F238E27FC236}">
                <a16:creationId xmlns:a16="http://schemas.microsoft.com/office/drawing/2014/main" id="{7E9F4DF0-BF94-4B4E-A8B9-8BCF9F3D8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596116"/>
              </p:ext>
            </p:extLst>
          </p:nvPr>
        </p:nvGraphicFramePr>
        <p:xfrm>
          <a:off x="921097" y="2829173"/>
          <a:ext cx="18000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7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65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13509"/>
                  </a:ext>
                </a:extLst>
              </a:tr>
            </a:tbl>
          </a:graphicData>
        </a:graphic>
      </p:graphicFrame>
      <p:graphicFrame>
        <p:nvGraphicFramePr>
          <p:cNvPr id="15" name="Tabel 4">
            <a:extLst>
              <a:ext uri="{FF2B5EF4-FFF2-40B4-BE49-F238E27FC236}">
                <a16:creationId xmlns:a16="http://schemas.microsoft.com/office/drawing/2014/main" id="{31F4AF80-6DC9-4F9D-8A0F-83A355BCE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562277"/>
              </p:ext>
            </p:extLst>
          </p:nvPr>
        </p:nvGraphicFramePr>
        <p:xfrm>
          <a:off x="3611196" y="2829173"/>
          <a:ext cx="31252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05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903218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118428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Noctua NH-D15 Cooler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Intel </a:t>
                      </a:r>
                      <a:r>
                        <a:rPr lang="nl-BE" dirty="0" err="1"/>
                        <a:t>Core</a:t>
                      </a:r>
                      <a:r>
                        <a:rPr lang="nl-BE" dirty="0"/>
                        <a:t> i9‑10900K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5803"/>
                  </a:ext>
                </a:extLst>
              </a:tr>
            </a:tbl>
          </a:graphicData>
        </a:graphic>
      </p:graphicFrame>
      <p:sp>
        <p:nvSpPr>
          <p:cNvPr id="16" name="Tekstvak 15">
            <a:extLst>
              <a:ext uri="{FF2B5EF4-FFF2-40B4-BE49-F238E27FC236}">
                <a16:creationId xmlns:a16="http://schemas.microsoft.com/office/drawing/2014/main" id="{306FD420-6943-4C83-8288-96DB10F7A4FD}"/>
              </a:ext>
            </a:extLst>
          </p:cNvPr>
          <p:cNvSpPr txBox="1"/>
          <p:nvPr/>
        </p:nvSpPr>
        <p:spPr>
          <a:xfrm>
            <a:off x="3611195" y="2521505"/>
            <a:ext cx="3114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tblProducts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BF0C75E-9814-42BD-B2A0-147D1911A969}"/>
              </a:ext>
            </a:extLst>
          </p:cNvPr>
          <p:cNvCxnSpPr/>
          <p:nvPr/>
        </p:nvCxnSpPr>
        <p:spPr>
          <a:xfrm flipH="1">
            <a:off x="3695385" y="3181506"/>
            <a:ext cx="340066" cy="14358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DACA7568-704E-4790-AEE6-BEA28D324A68}"/>
              </a:ext>
            </a:extLst>
          </p:cNvPr>
          <p:cNvSpPr txBox="1"/>
          <p:nvPr/>
        </p:nvSpPr>
        <p:spPr>
          <a:xfrm>
            <a:off x="4035451" y="3123505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chemeClr val="dk1"/>
                </a:solidFill>
              </a:rPr>
              <a:t>1000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BE331AB7-8740-4572-9705-44F7A5346D50}"/>
              </a:ext>
            </a:extLst>
          </p:cNvPr>
          <p:cNvCxnSpPr>
            <a:cxnSpLocks/>
          </p:cNvCxnSpPr>
          <p:nvPr/>
        </p:nvCxnSpPr>
        <p:spPr>
          <a:xfrm flipH="1">
            <a:off x="2001550" y="3325089"/>
            <a:ext cx="1609647" cy="1408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CA98F713-39F4-4000-968A-AF31EB879868}"/>
              </a:ext>
            </a:extLst>
          </p:cNvPr>
          <p:cNvCxnSpPr/>
          <p:nvPr/>
        </p:nvCxnSpPr>
        <p:spPr>
          <a:xfrm flipH="1">
            <a:off x="1701731" y="3195588"/>
            <a:ext cx="340066" cy="14358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13B38A67-F2D3-42D2-B598-3567C9CE5F4D}"/>
              </a:ext>
            </a:extLst>
          </p:cNvPr>
          <p:cNvSpPr txBox="1"/>
          <p:nvPr/>
        </p:nvSpPr>
        <p:spPr>
          <a:xfrm>
            <a:off x="1928725" y="3055463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chemeClr val="dk1"/>
                </a:solidFill>
              </a:rPr>
              <a:t>1000</a:t>
            </a: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3CEB61A1-D194-4850-9B0A-13B5AAA8C23F}"/>
              </a:ext>
            </a:extLst>
          </p:cNvPr>
          <p:cNvCxnSpPr/>
          <p:nvPr/>
        </p:nvCxnSpPr>
        <p:spPr>
          <a:xfrm flipH="1">
            <a:off x="2001550" y="3339171"/>
            <a:ext cx="1595205" cy="83230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F05C2B8-0382-42C9-9307-EEB28DAA8FF4}"/>
              </a:ext>
            </a:extLst>
          </p:cNvPr>
          <p:cNvCxnSpPr/>
          <p:nvPr/>
        </p:nvCxnSpPr>
        <p:spPr>
          <a:xfrm flipH="1">
            <a:off x="1684098" y="4099684"/>
            <a:ext cx="340066" cy="14358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78F8B962-5959-4E49-8F28-4E5A87754548}"/>
              </a:ext>
            </a:extLst>
          </p:cNvPr>
          <p:cNvSpPr txBox="1"/>
          <p:nvPr/>
        </p:nvSpPr>
        <p:spPr>
          <a:xfrm>
            <a:off x="2047947" y="4021678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chemeClr val="dk1"/>
                </a:solidFill>
              </a:rPr>
              <a:t>1000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9F3092D-532F-4C97-9791-D021F0A2BDDB}"/>
              </a:ext>
            </a:extLst>
          </p:cNvPr>
          <p:cNvSpPr txBox="1"/>
          <p:nvPr/>
        </p:nvSpPr>
        <p:spPr>
          <a:xfrm>
            <a:off x="823561" y="1709928"/>
            <a:ext cx="25222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1. Pas waarde aan in </a:t>
            </a:r>
            <a:r>
              <a:rPr lang="nl-BE" sz="1350" dirty="0" err="1">
                <a:solidFill>
                  <a:srgbClr val="707070"/>
                </a:solidFill>
              </a:rPr>
              <a:t>parent</a:t>
            </a:r>
            <a:r>
              <a:rPr lang="nl-BE" sz="1350" dirty="0">
                <a:solidFill>
                  <a:srgbClr val="707070"/>
                </a:solidFill>
              </a:rPr>
              <a:t> tabel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D7AE81B-A858-49FE-ACAC-48D49779B1CA}"/>
              </a:ext>
            </a:extLst>
          </p:cNvPr>
          <p:cNvSpPr txBox="1"/>
          <p:nvPr/>
        </p:nvSpPr>
        <p:spPr>
          <a:xfrm>
            <a:off x="823560" y="1946462"/>
            <a:ext cx="29170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2. Zoek waarde op in refererende tabel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4950DFF0-D9C0-4BEE-B027-FED2E8410CCE}"/>
              </a:ext>
            </a:extLst>
          </p:cNvPr>
          <p:cNvSpPr txBox="1"/>
          <p:nvPr/>
        </p:nvSpPr>
        <p:spPr>
          <a:xfrm>
            <a:off x="823561" y="2174051"/>
            <a:ext cx="3170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707070"/>
                </a:solidFill>
              </a:rPr>
              <a:t>3. Gevonden? Pas refererende waarde aan</a:t>
            </a:r>
          </a:p>
        </p:txBody>
      </p:sp>
    </p:spTree>
    <p:extLst>
      <p:ext uri="{BB962C8B-B14F-4D97-AF65-F5344CB8AC3E}">
        <p14:creationId xmlns:p14="http://schemas.microsoft.com/office/powerpoint/2010/main" val="37793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8" grpId="0"/>
      <p:bldP spid="29" grpId="0"/>
      <p:bldP spid="30" grpId="0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RESTRICT voor UPDATE (aanpassing enkel als er geen refererende records zijn)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2CA67CDA-D21F-4017-891F-E14EB3BE0F30}"/>
              </a:ext>
            </a:extLst>
          </p:cNvPr>
          <p:cNvSpPr txBox="1"/>
          <p:nvPr/>
        </p:nvSpPr>
        <p:spPr>
          <a:xfrm>
            <a:off x="928653" y="2526408"/>
            <a:ext cx="1782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tblSales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el 4">
            <a:extLst>
              <a:ext uri="{FF2B5EF4-FFF2-40B4-BE49-F238E27FC236}">
                <a16:creationId xmlns:a16="http://schemas.microsoft.com/office/drawing/2014/main" id="{7E9F4DF0-BF94-4B4E-A8B9-8BCF9F3D8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8181476"/>
              </p:ext>
            </p:extLst>
          </p:nvPr>
        </p:nvGraphicFramePr>
        <p:xfrm>
          <a:off x="921097" y="2834076"/>
          <a:ext cx="18000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7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65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13509"/>
                  </a:ext>
                </a:extLst>
              </a:tr>
            </a:tbl>
          </a:graphicData>
        </a:graphic>
      </p:graphicFrame>
      <p:graphicFrame>
        <p:nvGraphicFramePr>
          <p:cNvPr id="15" name="Tabel 4">
            <a:extLst>
              <a:ext uri="{FF2B5EF4-FFF2-40B4-BE49-F238E27FC236}">
                <a16:creationId xmlns:a16="http://schemas.microsoft.com/office/drawing/2014/main" id="{31F4AF80-6DC9-4F9D-8A0F-83A355BCE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982996"/>
              </p:ext>
            </p:extLst>
          </p:nvPr>
        </p:nvGraphicFramePr>
        <p:xfrm>
          <a:off x="3611196" y="2834076"/>
          <a:ext cx="31252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05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903218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118428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Noctua NH-D15 Cooler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Intel </a:t>
                      </a:r>
                      <a:r>
                        <a:rPr lang="nl-BE" dirty="0" err="1"/>
                        <a:t>Core</a:t>
                      </a:r>
                      <a:r>
                        <a:rPr lang="nl-BE" dirty="0"/>
                        <a:t> i9‑10900K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5803"/>
                  </a:ext>
                </a:extLst>
              </a:tr>
            </a:tbl>
          </a:graphicData>
        </a:graphic>
      </p:graphicFrame>
      <p:sp>
        <p:nvSpPr>
          <p:cNvPr id="16" name="Tekstvak 15">
            <a:extLst>
              <a:ext uri="{FF2B5EF4-FFF2-40B4-BE49-F238E27FC236}">
                <a16:creationId xmlns:a16="http://schemas.microsoft.com/office/drawing/2014/main" id="{306FD420-6943-4C83-8288-96DB10F7A4FD}"/>
              </a:ext>
            </a:extLst>
          </p:cNvPr>
          <p:cNvSpPr txBox="1"/>
          <p:nvPr/>
        </p:nvSpPr>
        <p:spPr>
          <a:xfrm>
            <a:off x="3611195" y="2526408"/>
            <a:ext cx="3114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tblProducts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928A44C4-76FE-4E55-A472-41C9A8DEE906}"/>
              </a:ext>
            </a:extLst>
          </p:cNvPr>
          <p:cNvCxnSpPr/>
          <p:nvPr/>
        </p:nvCxnSpPr>
        <p:spPr>
          <a:xfrm flipH="1">
            <a:off x="2085739" y="3284650"/>
            <a:ext cx="159453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72B91390-1906-4345-A76C-A522D112C1A2}"/>
              </a:ext>
            </a:extLst>
          </p:cNvPr>
          <p:cNvSpPr txBox="1"/>
          <p:nvPr/>
        </p:nvSpPr>
        <p:spPr>
          <a:xfrm>
            <a:off x="823561" y="1709928"/>
            <a:ext cx="29170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1. Zoek waarde op in refererende tabel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E86D95B-EEE7-4955-BEEA-5CF51EA26A05}"/>
              </a:ext>
            </a:extLst>
          </p:cNvPr>
          <p:cNvSpPr txBox="1"/>
          <p:nvPr/>
        </p:nvSpPr>
        <p:spPr>
          <a:xfrm>
            <a:off x="823560" y="1946462"/>
            <a:ext cx="3598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2. Gevonden? Blokkeer UPDATE en toon melding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4898393-86B3-4718-AA01-B008D53E9FBC}"/>
              </a:ext>
            </a:extLst>
          </p:cNvPr>
          <p:cNvSpPr txBox="1"/>
          <p:nvPr/>
        </p:nvSpPr>
        <p:spPr>
          <a:xfrm>
            <a:off x="823561" y="2174051"/>
            <a:ext cx="3669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3. Niet gevonden? Pas waarde aan in </a:t>
            </a:r>
            <a:r>
              <a:rPr lang="nl-BE" sz="1350" dirty="0" err="1">
                <a:solidFill>
                  <a:srgbClr val="707070"/>
                </a:solidFill>
              </a:rPr>
              <a:t>parent</a:t>
            </a:r>
            <a:r>
              <a:rPr lang="nl-BE" sz="1350" dirty="0">
                <a:solidFill>
                  <a:srgbClr val="707070"/>
                </a:solidFill>
              </a:rPr>
              <a:t> tabel</a:t>
            </a:r>
          </a:p>
        </p:txBody>
      </p:sp>
    </p:spTree>
    <p:extLst>
      <p:ext uri="{BB962C8B-B14F-4D97-AF65-F5344CB8AC3E}">
        <p14:creationId xmlns:p14="http://schemas.microsoft.com/office/powerpoint/2010/main" val="29726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CASCADE voor DELETE 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2CA67CDA-D21F-4017-891F-E14EB3BE0F30}"/>
              </a:ext>
            </a:extLst>
          </p:cNvPr>
          <p:cNvSpPr txBox="1"/>
          <p:nvPr/>
        </p:nvSpPr>
        <p:spPr>
          <a:xfrm>
            <a:off x="928653" y="2521505"/>
            <a:ext cx="1782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tblSales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el 4">
            <a:extLst>
              <a:ext uri="{FF2B5EF4-FFF2-40B4-BE49-F238E27FC236}">
                <a16:creationId xmlns:a16="http://schemas.microsoft.com/office/drawing/2014/main" id="{7E9F4DF0-BF94-4B4E-A8B9-8BCF9F3D8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584732"/>
              </p:ext>
            </p:extLst>
          </p:nvPr>
        </p:nvGraphicFramePr>
        <p:xfrm>
          <a:off x="921097" y="2829173"/>
          <a:ext cx="18000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7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65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13509"/>
                  </a:ext>
                </a:extLst>
              </a:tr>
            </a:tbl>
          </a:graphicData>
        </a:graphic>
      </p:graphicFrame>
      <p:graphicFrame>
        <p:nvGraphicFramePr>
          <p:cNvPr id="15" name="Tabel 4">
            <a:extLst>
              <a:ext uri="{FF2B5EF4-FFF2-40B4-BE49-F238E27FC236}">
                <a16:creationId xmlns:a16="http://schemas.microsoft.com/office/drawing/2014/main" id="{31F4AF80-6DC9-4F9D-8A0F-83A355BCED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937520"/>
              </p:ext>
            </p:extLst>
          </p:nvPr>
        </p:nvGraphicFramePr>
        <p:xfrm>
          <a:off x="3611196" y="2829173"/>
          <a:ext cx="31252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05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903218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118428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Noctua NH-D15 Cooler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Intel </a:t>
                      </a:r>
                      <a:r>
                        <a:rPr lang="nl-BE" dirty="0" err="1"/>
                        <a:t>Core</a:t>
                      </a:r>
                      <a:r>
                        <a:rPr lang="nl-BE" dirty="0"/>
                        <a:t> i9‑10900K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5803"/>
                  </a:ext>
                </a:extLst>
              </a:tr>
            </a:tbl>
          </a:graphicData>
        </a:graphic>
      </p:graphicFrame>
      <p:sp>
        <p:nvSpPr>
          <p:cNvPr id="16" name="Tekstvak 15">
            <a:extLst>
              <a:ext uri="{FF2B5EF4-FFF2-40B4-BE49-F238E27FC236}">
                <a16:creationId xmlns:a16="http://schemas.microsoft.com/office/drawing/2014/main" id="{306FD420-6943-4C83-8288-96DB10F7A4FD}"/>
              </a:ext>
            </a:extLst>
          </p:cNvPr>
          <p:cNvSpPr txBox="1"/>
          <p:nvPr/>
        </p:nvSpPr>
        <p:spPr>
          <a:xfrm>
            <a:off x="3611195" y="2521505"/>
            <a:ext cx="3114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tblProducts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BF0C75E-9814-42BD-B2A0-147D1911A969}"/>
              </a:ext>
            </a:extLst>
          </p:cNvPr>
          <p:cNvCxnSpPr>
            <a:cxnSpLocks/>
          </p:cNvCxnSpPr>
          <p:nvPr/>
        </p:nvCxnSpPr>
        <p:spPr>
          <a:xfrm flipH="1">
            <a:off x="3755841" y="3272190"/>
            <a:ext cx="276587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BE331AB7-8740-4572-9705-44F7A5346D50}"/>
              </a:ext>
            </a:extLst>
          </p:cNvPr>
          <p:cNvCxnSpPr>
            <a:cxnSpLocks/>
          </p:cNvCxnSpPr>
          <p:nvPr/>
        </p:nvCxnSpPr>
        <p:spPr>
          <a:xfrm flipH="1">
            <a:off x="2001550" y="3325089"/>
            <a:ext cx="1609647" cy="1408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CA98F713-39F4-4000-968A-AF31EB879868}"/>
              </a:ext>
            </a:extLst>
          </p:cNvPr>
          <p:cNvCxnSpPr>
            <a:cxnSpLocks/>
          </p:cNvCxnSpPr>
          <p:nvPr/>
        </p:nvCxnSpPr>
        <p:spPr>
          <a:xfrm flipH="1">
            <a:off x="982413" y="3278715"/>
            <a:ext cx="115622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3CEB61A1-D194-4850-9B0A-13B5AAA8C23F}"/>
              </a:ext>
            </a:extLst>
          </p:cNvPr>
          <p:cNvCxnSpPr/>
          <p:nvPr/>
        </p:nvCxnSpPr>
        <p:spPr>
          <a:xfrm flipH="1">
            <a:off x="2001550" y="3339171"/>
            <a:ext cx="1595205" cy="83230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1F05C2B8-0382-42C9-9307-EEB28DAA8FF4}"/>
              </a:ext>
            </a:extLst>
          </p:cNvPr>
          <p:cNvCxnSpPr>
            <a:cxnSpLocks/>
          </p:cNvCxnSpPr>
          <p:nvPr/>
        </p:nvCxnSpPr>
        <p:spPr>
          <a:xfrm flipH="1">
            <a:off x="982414" y="4175254"/>
            <a:ext cx="115622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C3AACF5A-625E-4762-8ED1-9EE3E57B1DED}"/>
              </a:ext>
            </a:extLst>
          </p:cNvPr>
          <p:cNvSpPr txBox="1"/>
          <p:nvPr/>
        </p:nvSpPr>
        <p:spPr>
          <a:xfrm>
            <a:off x="823561" y="1709928"/>
            <a:ext cx="29170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1. Zoek waarde op in refererende tabel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664A2E0-A03B-4CF9-BB3B-867CB89AA1AD}"/>
              </a:ext>
            </a:extLst>
          </p:cNvPr>
          <p:cNvSpPr txBox="1"/>
          <p:nvPr/>
        </p:nvSpPr>
        <p:spPr>
          <a:xfrm>
            <a:off x="823560" y="1946462"/>
            <a:ext cx="41355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2. Gevonden? Verwijder record met refererende waarde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BFE6A63-CCD0-47BC-A73C-62456BEB3670}"/>
              </a:ext>
            </a:extLst>
          </p:cNvPr>
          <p:cNvSpPr txBox="1"/>
          <p:nvPr/>
        </p:nvSpPr>
        <p:spPr>
          <a:xfrm>
            <a:off x="823561" y="2174051"/>
            <a:ext cx="4662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3. Alle refererende records verwijderd? Verwijder </a:t>
            </a:r>
            <a:r>
              <a:rPr lang="nl-BE" sz="1350" dirty="0" err="1">
                <a:solidFill>
                  <a:srgbClr val="707070"/>
                </a:solidFill>
              </a:rPr>
              <a:t>parent</a:t>
            </a:r>
            <a:r>
              <a:rPr lang="nl-BE" sz="1350" dirty="0">
                <a:solidFill>
                  <a:srgbClr val="707070"/>
                </a:solidFill>
              </a:rPr>
              <a:t> record</a:t>
            </a:r>
          </a:p>
        </p:txBody>
      </p:sp>
    </p:spTree>
    <p:extLst>
      <p:ext uri="{BB962C8B-B14F-4D97-AF65-F5344CB8AC3E}">
        <p14:creationId xmlns:p14="http://schemas.microsoft.com/office/powerpoint/2010/main" val="343281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RESTRICT voor DELETE 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>
            <a:extLst>
              <a:ext uri="{FF2B5EF4-FFF2-40B4-BE49-F238E27FC236}">
                <a16:creationId xmlns:a16="http://schemas.microsoft.com/office/drawing/2014/main" id="{2CA67CDA-D21F-4017-891F-E14EB3BE0F30}"/>
              </a:ext>
            </a:extLst>
          </p:cNvPr>
          <p:cNvSpPr txBox="1"/>
          <p:nvPr/>
        </p:nvSpPr>
        <p:spPr>
          <a:xfrm>
            <a:off x="928653" y="2521505"/>
            <a:ext cx="1782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tblSales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el 4">
            <a:extLst>
              <a:ext uri="{FF2B5EF4-FFF2-40B4-BE49-F238E27FC236}">
                <a16:creationId xmlns:a16="http://schemas.microsoft.com/office/drawing/2014/main" id="{7E9F4DF0-BF94-4B4E-A8B9-8BCF9F3D82A2}"/>
              </a:ext>
            </a:extLst>
          </p:cNvPr>
          <p:cNvGraphicFramePr>
            <a:graphicFrameLocks/>
          </p:cNvGraphicFramePr>
          <p:nvPr/>
        </p:nvGraphicFramePr>
        <p:xfrm>
          <a:off x="921097" y="2829173"/>
          <a:ext cx="18000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84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096159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7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65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13509"/>
                  </a:ext>
                </a:extLst>
              </a:tr>
            </a:tbl>
          </a:graphicData>
        </a:graphic>
      </p:graphicFrame>
      <p:graphicFrame>
        <p:nvGraphicFramePr>
          <p:cNvPr id="15" name="Tabel 4">
            <a:extLst>
              <a:ext uri="{FF2B5EF4-FFF2-40B4-BE49-F238E27FC236}">
                <a16:creationId xmlns:a16="http://schemas.microsoft.com/office/drawing/2014/main" id="{31F4AF80-6DC9-4F9D-8A0F-83A355BCED23}"/>
              </a:ext>
            </a:extLst>
          </p:cNvPr>
          <p:cNvGraphicFramePr>
            <a:graphicFrameLocks/>
          </p:cNvGraphicFramePr>
          <p:nvPr/>
        </p:nvGraphicFramePr>
        <p:xfrm>
          <a:off x="3611196" y="2829173"/>
          <a:ext cx="31252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051">
                  <a:extLst>
                    <a:ext uri="{9D8B030D-6E8A-4147-A177-3AD203B41FA5}">
                      <a16:colId xmlns:a16="http://schemas.microsoft.com/office/drawing/2014/main" val="3884840743"/>
                    </a:ext>
                  </a:extLst>
                </a:gridCol>
                <a:gridCol w="1903218">
                  <a:extLst>
                    <a:ext uri="{9D8B030D-6E8A-4147-A177-3AD203B41FA5}">
                      <a16:colId xmlns:a16="http://schemas.microsoft.com/office/drawing/2014/main" val="1737732347"/>
                    </a:ext>
                  </a:extLst>
                </a:gridCol>
              </a:tblGrid>
              <a:tr h="118428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ProductId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1239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151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Noctua NH-D15 Cooler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73791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996322"/>
                  </a:ext>
                </a:extLst>
              </a:tr>
              <a:tr h="118428">
                <a:tc>
                  <a:txBody>
                    <a:bodyPr/>
                    <a:lstStyle/>
                    <a:p>
                      <a:r>
                        <a:rPr lang="nl-BE" dirty="0"/>
                        <a:t>966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Intel </a:t>
                      </a:r>
                      <a:r>
                        <a:rPr lang="nl-BE" dirty="0" err="1"/>
                        <a:t>Core</a:t>
                      </a:r>
                      <a:r>
                        <a:rPr lang="nl-BE" dirty="0"/>
                        <a:t> i9‑10900K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5803"/>
                  </a:ext>
                </a:extLst>
              </a:tr>
            </a:tbl>
          </a:graphicData>
        </a:graphic>
      </p:graphicFrame>
      <p:sp>
        <p:nvSpPr>
          <p:cNvPr id="16" name="Tekstvak 15">
            <a:extLst>
              <a:ext uri="{FF2B5EF4-FFF2-40B4-BE49-F238E27FC236}">
                <a16:creationId xmlns:a16="http://schemas.microsoft.com/office/drawing/2014/main" id="{306FD420-6943-4C83-8288-96DB10F7A4FD}"/>
              </a:ext>
            </a:extLst>
          </p:cNvPr>
          <p:cNvSpPr txBox="1"/>
          <p:nvPr/>
        </p:nvSpPr>
        <p:spPr>
          <a:xfrm>
            <a:off x="3611195" y="2521505"/>
            <a:ext cx="311400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tblProducts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BE331AB7-8740-4572-9705-44F7A5346D50}"/>
              </a:ext>
            </a:extLst>
          </p:cNvPr>
          <p:cNvCxnSpPr>
            <a:cxnSpLocks/>
          </p:cNvCxnSpPr>
          <p:nvPr/>
        </p:nvCxnSpPr>
        <p:spPr>
          <a:xfrm flipH="1">
            <a:off x="2001550" y="3325089"/>
            <a:ext cx="1609647" cy="1408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C3AACF5A-625E-4762-8ED1-9EE3E57B1DED}"/>
              </a:ext>
            </a:extLst>
          </p:cNvPr>
          <p:cNvSpPr txBox="1"/>
          <p:nvPr/>
        </p:nvSpPr>
        <p:spPr>
          <a:xfrm>
            <a:off x="823561" y="1709928"/>
            <a:ext cx="29170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350" dirty="0">
                <a:solidFill>
                  <a:srgbClr val="707070"/>
                </a:solidFill>
              </a:rPr>
              <a:t>1. Zoek waarde op in refererende tabel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664A2E0-A03B-4CF9-BB3B-867CB89AA1AD}"/>
              </a:ext>
            </a:extLst>
          </p:cNvPr>
          <p:cNvSpPr txBox="1"/>
          <p:nvPr/>
        </p:nvSpPr>
        <p:spPr>
          <a:xfrm>
            <a:off x="823560" y="1946462"/>
            <a:ext cx="3557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707070"/>
                </a:solidFill>
              </a:rPr>
              <a:t>2. Gevonden? Blokkeer DELETE en toon melding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BFE6A63-CCD0-47BC-A73C-62456BEB3670}"/>
              </a:ext>
            </a:extLst>
          </p:cNvPr>
          <p:cNvSpPr txBox="1"/>
          <p:nvPr/>
        </p:nvSpPr>
        <p:spPr>
          <a:xfrm>
            <a:off x="823561" y="2174051"/>
            <a:ext cx="2689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707070"/>
                </a:solidFill>
              </a:rPr>
              <a:t>3. Niet gevonden? Verwijder </a:t>
            </a:r>
            <a:r>
              <a:rPr lang="nl-BE" sz="1350" dirty="0" err="1">
                <a:solidFill>
                  <a:srgbClr val="707070"/>
                </a:solidFill>
              </a:rPr>
              <a:t>parent</a:t>
            </a:r>
            <a:endParaRPr lang="nl-BE" sz="1350" dirty="0">
              <a:solidFill>
                <a:srgbClr val="70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REFERENTIAL ACTION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0916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tblSales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ProductId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…,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FOREIGN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ProductId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REFERENCES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tblProducts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 UPDATE CASCADE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ON DELETE CASCADE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7B15D1-7F89-430C-B918-35E0F8A761A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74E2DDC-54BD-45E6-A308-15FA70FEC25F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0FDEE6-A0D6-4F41-B9DE-A4EA962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95691CDF-61CB-45E3-8155-53DF7A026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C3FAA02C-0093-4461-86C8-81A95FEB041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531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opgaven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2 – Oefeningen 5 t.e.m. 7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975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Creatie 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160000"/>
            <a:ext cx="8305200" cy="2260800"/>
          </a:xfrm>
        </p:spPr>
        <p:txBody>
          <a:bodyPr>
            <a:noAutofit/>
          </a:bodyPr>
          <a:lstStyle/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Optioneel</a:t>
            </a:r>
          </a:p>
          <a:p>
            <a:pPr lvl="1"/>
            <a:r>
              <a:rPr lang="nl-BE" sz="1600" dirty="0"/>
              <a:t>Opnieuw aanmaken van een bestaand object resulteert in een fout</a:t>
            </a:r>
          </a:p>
          <a:p>
            <a:pPr lvl="1"/>
            <a:r>
              <a:rPr lang="nl-BE" sz="1600" dirty="0">
                <a:solidFill>
                  <a:srgbClr val="0077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nl-BE" sz="1600" dirty="0"/>
              <a:t> controleert of het object al bestaat vooraleer het te creëren</a:t>
            </a:r>
          </a:p>
          <a:p>
            <a:pPr lvl="1"/>
            <a:r>
              <a:rPr lang="nl-BE" sz="1600" dirty="0"/>
              <a:t>Indien het object al bestaat, wordt niet meer geprobeerd om het aan te maken</a:t>
            </a:r>
          </a:p>
          <a:p>
            <a:pPr lvl="1"/>
            <a:endParaRPr lang="nl-BE" sz="2100" dirty="0"/>
          </a:p>
          <a:p>
            <a:endParaRPr lang="nl-BE" sz="11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BCA81EBB-308D-4BDF-9988-A77AD5ED0DF5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281035" cy="620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i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create_specification</a:t>
            </a:r>
            <a:r>
              <a:rPr lang="nl-BE" sz="1600" i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A190A48-515F-4DAC-947D-607A0058E59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436E260E-6415-486C-A71A-B4AD303BBF63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503DFF9-BED4-46A0-B768-536EBFD4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063DA0C3-93E6-432C-9A77-CB5EB590443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AD8A216D-F33D-42D2-B02A-3D64B42DC0FB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6176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190ABC-9A21-4D2B-8890-2CDF29A7489C}">
  <ds:schemaRefs>
    <ds:schemaRef ds:uri="63697547-b4ea-4640-a613-0874ec91d098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7d1bc8d3-f195-41a2-943a-2f7c5042500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2772</TotalTime>
  <Words>4165</Words>
  <Application>Microsoft Office PowerPoint</Application>
  <PresentationFormat>Diavoorstelling (16:9)</PresentationFormat>
  <Paragraphs>905</Paragraphs>
  <Slides>88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88</vt:i4>
      </vt:variant>
    </vt:vector>
  </HeadingPairs>
  <TitlesOfParts>
    <vt:vector size="95" baseType="lpstr">
      <vt:lpstr>Arial</vt:lpstr>
      <vt:lpstr>Calibri</vt:lpstr>
      <vt:lpstr>Century Gothic</vt:lpstr>
      <vt:lpstr>Consolas</vt:lpstr>
      <vt:lpstr>Courier New</vt:lpstr>
      <vt:lpstr>Wingdings</vt:lpstr>
      <vt:lpstr>Kantoorthema</vt:lpstr>
      <vt:lpstr>Databanken</vt:lpstr>
      <vt:lpstr>Topics</vt:lpstr>
      <vt:lpstr>Syntax conventies</vt:lpstr>
      <vt:lpstr>Syntax conventies</vt:lpstr>
      <vt:lpstr>Database</vt:lpstr>
      <vt:lpstr>Creatie database</vt:lpstr>
      <vt:lpstr>Creatie database</vt:lpstr>
      <vt:lpstr>Creatie database</vt:lpstr>
      <vt:lpstr>Creatie database</vt:lpstr>
      <vt:lpstr>Creatie database</vt:lpstr>
      <vt:lpstr>Creatie database</vt:lpstr>
      <vt:lpstr>Creatie database</vt:lpstr>
      <vt:lpstr>Verwijderen database</vt:lpstr>
      <vt:lpstr>Verwijderen database</vt:lpstr>
      <vt:lpstr>Verwijderen database</vt:lpstr>
      <vt:lpstr>Verwijderen database</vt:lpstr>
      <vt:lpstr>Verwijderen database</vt:lpstr>
      <vt:lpstr>Verwijderen database</vt:lpstr>
      <vt:lpstr>Oefeningen</vt:lpstr>
      <vt:lpstr>Creatie tabel</vt:lpstr>
      <vt:lpstr>Creatie tabel</vt:lpstr>
      <vt:lpstr>Creatie tabel</vt:lpstr>
      <vt:lpstr>Creatie tabel</vt:lpstr>
      <vt:lpstr>Creatie tabel</vt:lpstr>
      <vt:lpstr>Creatie tabel</vt:lpstr>
      <vt:lpstr>Creatie tabel</vt:lpstr>
      <vt:lpstr>Datatypes</vt:lpstr>
      <vt:lpstr>Datatypes</vt:lpstr>
      <vt:lpstr>Datatypes - integers</vt:lpstr>
      <vt:lpstr>Datatypes - integers</vt:lpstr>
      <vt:lpstr>Datatypes - integers</vt:lpstr>
      <vt:lpstr>Oefeningen</vt:lpstr>
      <vt:lpstr>Datatypes - decimal</vt:lpstr>
      <vt:lpstr>Datatypes - decimal</vt:lpstr>
      <vt:lpstr>Oefeningen</vt:lpstr>
      <vt:lpstr>Datatypes - float</vt:lpstr>
      <vt:lpstr>Datatypes - float</vt:lpstr>
      <vt:lpstr>Datatypes - float</vt:lpstr>
      <vt:lpstr>Datatypes - char</vt:lpstr>
      <vt:lpstr>Datatypes - char</vt:lpstr>
      <vt:lpstr>Datatypes - varchar</vt:lpstr>
      <vt:lpstr>Datatypes - varchar</vt:lpstr>
      <vt:lpstr>Datatypes - varchar</vt:lpstr>
      <vt:lpstr>Datatypes – lengte vast vs. variabel</vt:lpstr>
      <vt:lpstr>Oefeningen</vt:lpstr>
      <vt:lpstr>Datatypes - text</vt:lpstr>
      <vt:lpstr>Datatypes - text</vt:lpstr>
      <vt:lpstr>Datatypes - text</vt:lpstr>
      <vt:lpstr>Datatypes - temporal</vt:lpstr>
      <vt:lpstr>Datatypes - temporal</vt:lpstr>
      <vt:lpstr>Datatypes - temporal</vt:lpstr>
      <vt:lpstr>Datatypes - boolean</vt:lpstr>
      <vt:lpstr>Datatypes - boolean</vt:lpstr>
      <vt:lpstr>Datatypes – uuid (guid)</vt:lpstr>
      <vt:lpstr>Datatypes – uuid (guid)</vt:lpstr>
      <vt:lpstr>Datatypes – uuid (guid)</vt:lpstr>
      <vt:lpstr>Integriteitsregels</vt:lpstr>
      <vt:lpstr>Integriteitsregels</vt:lpstr>
      <vt:lpstr>Integriteitsregel (NOT) NULL </vt:lpstr>
      <vt:lpstr>Integriteitsregel (NOT) NULL</vt:lpstr>
      <vt:lpstr>Integriteitsregel (NOT) NULL</vt:lpstr>
      <vt:lpstr>Integriteitsregel DEFAULT</vt:lpstr>
      <vt:lpstr>Integriteitsregel DEFAULT</vt:lpstr>
      <vt:lpstr>Integriteitsregel DEFAULT</vt:lpstr>
      <vt:lpstr>Integriteitsregel PRIMARY KEY</vt:lpstr>
      <vt:lpstr>Integriteitsregel PRIMARY KEY</vt:lpstr>
      <vt:lpstr>Integriteitsregel PRIMARY KEY</vt:lpstr>
      <vt:lpstr>Integriteitsregel PRIMARY KEY</vt:lpstr>
      <vt:lpstr>Integriteitsregel PRIMARY KEY</vt:lpstr>
      <vt:lpstr>PRIMARY KEY – auto_increment</vt:lpstr>
      <vt:lpstr>PRIMARY KEY – auto_increment</vt:lpstr>
      <vt:lpstr>PRIMARY KEY – auto_increment</vt:lpstr>
      <vt:lpstr>Integriteitsregel UNIQUE KEY</vt:lpstr>
      <vt:lpstr>Integriteitsregel UNIQUE KEY</vt:lpstr>
      <vt:lpstr>Integriteitsregel UNIQUE KEY</vt:lpstr>
      <vt:lpstr>Integriteitsregel UNIQUE KEY</vt:lpstr>
      <vt:lpstr>Integriteitsregel UNIQUE KEY</vt:lpstr>
      <vt:lpstr>Integriteitsregel FOREIGN KEY</vt:lpstr>
      <vt:lpstr>Integriteitsregel FOREIGN KEY</vt:lpstr>
      <vt:lpstr>Integriteitsregel FOREIGN KEY</vt:lpstr>
      <vt:lpstr>Integriteitsregel REFERENTIAL ACTION</vt:lpstr>
      <vt:lpstr>Integriteitsregel REFERENTIAL ACTION</vt:lpstr>
      <vt:lpstr>Integriteitsregel REFERENTIAL ACTION</vt:lpstr>
      <vt:lpstr>Integriteitsregel REFERENTIAL ACTION</vt:lpstr>
      <vt:lpstr>Integriteitsregel REFERENTIAL ACTION</vt:lpstr>
      <vt:lpstr>Integriteitsregel REFERENTIAL ACTION</vt:lpstr>
      <vt:lpstr>Integriteitsregel REFERENTIAL ACTION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57</cp:revision>
  <dcterms:created xsi:type="dcterms:W3CDTF">2019-12-03T14:45:58Z</dcterms:created>
  <dcterms:modified xsi:type="dcterms:W3CDTF">2020-09-27T14:35:32Z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